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5" r:id="rId3"/>
    <p:sldId id="298" r:id="rId4"/>
    <p:sldId id="299" r:id="rId5"/>
    <p:sldId id="265" r:id="rId6"/>
    <p:sldId id="257" r:id="rId7"/>
    <p:sldId id="258" r:id="rId8"/>
    <p:sldId id="259" r:id="rId9"/>
    <p:sldId id="260" r:id="rId10"/>
    <p:sldId id="261" r:id="rId11"/>
    <p:sldId id="262" r:id="rId12"/>
    <p:sldId id="263" r:id="rId13"/>
    <p:sldId id="264" r:id="rId14"/>
    <p:sldId id="266" r:id="rId15"/>
    <p:sldId id="267" r:id="rId16"/>
    <p:sldId id="268" r:id="rId17"/>
    <p:sldId id="269" r:id="rId18"/>
    <p:sldId id="270" r:id="rId19"/>
    <p:sldId id="271" r:id="rId20"/>
    <p:sldId id="272" r:id="rId21"/>
    <p:sldId id="273" r:id="rId22"/>
    <p:sldId id="286" r:id="rId23"/>
    <p:sldId id="274" r:id="rId24"/>
    <p:sldId id="275" r:id="rId25"/>
    <p:sldId id="276" r:id="rId26"/>
    <p:sldId id="277" r:id="rId27"/>
    <p:sldId id="278" r:id="rId28"/>
    <p:sldId id="283" r:id="rId29"/>
    <p:sldId id="279" r:id="rId30"/>
    <p:sldId id="280" r:id="rId31"/>
    <p:sldId id="281" r:id="rId32"/>
    <p:sldId id="282" r:id="rId33"/>
    <p:sldId id="284" r:id="rId34"/>
    <p:sldId id="287" r:id="rId35"/>
    <p:sldId id="288" r:id="rId36"/>
    <p:sldId id="289" r:id="rId37"/>
    <p:sldId id="290" r:id="rId38"/>
    <p:sldId id="291" r:id="rId39"/>
    <p:sldId id="292" r:id="rId40"/>
    <p:sldId id="293" r:id="rId41"/>
    <p:sldId id="294" r:id="rId42"/>
    <p:sldId id="296" r:id="rId43"/>
    <p:sldId id="295" r:id="rId44"/>
    <p:sldId id="29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5" d="100"/>
          <a:sy n="95" d="100"/>
        </p:scale>
        <p:origin x="11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90A9D-2565-4888-A92C-4103869FB12C}"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6B0F2C9-395C-441D-93D2-430A15387CAA}">
      <dgm:prSet/>
      <dgm:spPr/>
      <dgm:t>
        <a:bodyPr/>
        <a:lstStyle/>
        <a:p>
          <a:r>
            <a:rPr lang="es-CO" dirty="0"/>
            <a:t>- DDL</a:t>
          </a:r>
          <a:endParaRPr lang="en-US" dirty="0"/>
        </a:p>
      </dgm:t>
    </dgm:pt>
    <dgm:pt modelId="{5D9F6F83-C9CF-4479-B680-06197B8D2FA5}" type="parTrans" cxnId="{73748D77-1AEF-448F-A326-6940D2525367}">
      <dgm:prSet/>
      <dgm:spPr/>
      <dgm:t>
        <a:bodyPr/>
        <a:lstStyle/>
        <a:p>
          <a:endParaRPr lang="en-US"/>
        </a:p>
      </dgm:t>
    </dgm:pt>
    <dgm:pt modelId="{4CB7A7F8-096E-4A6E-9EC9-8137D490AA52}" type="sibTrans" cxnId="{73748D77-1AEF-448F-A326-6940D2525367}">
      <dgm:prSet/>
      <dgm:spPr/>
      <dgm:t>
        <a:bodyPr/>
        <a:lstStyle/>
        <a:p>
          <a:endParaRPr lang="en-US"/>
        </a:p>
      </dgm:t>
    </dgm:pt>
    <dgm:pt modelId="{9744A34C-B26A-4EE8-AE4E-1970DA742557}">
      <dgm:prSet/>
      <dgm:spPr/>
      <dgm:t>
        <a:bodyPr/>
        <a:lstStyle/>
        <a:p>
          <a:r>
            <a:rPr lang="es-CO"/>
            <a:t>- DML</a:t>
          </a:r>
          <a:endParaRPr lang="en-US"/>
        </a:p>
      </dgm:t>
    </dgm:pt>
    <dgm:pt modelId="{F97D70E2-CA61-456D-A3DD-70E8F9F19205}" type="parTrans" cxnId="{3657AB2E-DEA7-4A16-841B-7C7A2E5931F1}">
      <dgm:prSet/>
      <dgm:spPr/>
      <dgm:t>
        <a:bodyPr/>
        <a:lstStyle/>
        <a:p>
          <a:endParaRPr lang="en-US"/>
        </a:p>
      </dgm:t>
    </dgm:pt>
    <dgm:pt modelId="{3FD7622E-30F4-4EDB-A205-CE6235CE54ED}" type="sibTrans" cxnId="{3657AB2E-DEA7-4A16-841B-7C7A2E5931F1}">
      <dgm:prSet/>
      <dgm:spPr/>
      <dgm:t>
        <a:bodyPr/>
        <a:lstStyle/>
        <a:p>
          <a:endParaRPr lang="en-US"/>
        </a:p>
      </dgm:t>
    </dgm:pt>
    <dgm:pt modelId="{948153C0-887C-4322-8A27-CAAF5EE989CA}">
      <dgm:prSet custT="1"/>
      <dgm:spPr/>
      <dgm:t>
        <a:bodyPr/>
        <a:lstStyle/>
        <a:p>
          <a:r>
            <a:rPr lang="es-CO" sz="4000" dirty="0"/>
            <a:t>- Seguridad</a:t>
          </a:r>
          <a:endParaRPr lang="en-US" sz="4000" dirty="0"/>
        </a:p>
      </dgm:t>
    </dgm:pt>
    <dgm:pt modelId="{2B1AC413-1055-4960-8B52-EACDCB476321}" type="parTrans" cxnId="{C2792066-3BF8-4374-A397-E9FF3E977A01}">
      <dgm:prSet/>
      <dgm:spPr/>
      <dgm:t>
        <a:bodyPr/>
        <a:lstStyle/>
        <a:p>
          <a:endParaRPr lang="en-US"/>
        </a:p>
      </dgm:t>
    </dgm:pt>
    <dgm:pt modelId="{AF2612CD-6C4F-4E16-BF83-8A87947586A5}" type="sibTrans" cxnId="{C2792066-3BF8-4374-A397-E9FF3E977A01}">
      <dgm:prSet/>
      <dgm:spPr/>
      <dgm:t>
        <a:bodyPr/>
        <a:lstStyle/>
        <a:p>
          <a:endParaRPr lang="en-US"/>
        </a:p>
      </dgm:t>
    </dgm:pt>
    <dgm:pt modelId="{8CAA599D-D78A-46D3-8C75-8BF5E0FFDBEE}">
      <dgm:prSet custT="1"/>
      <dgm:spPr/>
      <dgm:t>
        <a:bodyPr/>
        <a:lstStyle/>
        <a:p>
          <a:r>
            <a:rPr lang="es-CO" sz="4400" dirty="0"/>
            <a:t>- </a:t>
          </a:r>
          <a:r>
            <a:rPr lang="es-CO" sz="4400" dirty="0" err="1"/>
            <a:t>FrontEnd</a:t>
          </a:r>
          <a:endParaRPr lang="en-US" sz="4400" dirty="0"/>
        </a:p>
      </dgm:t>
    </dgm:pt>
    <dgm:pt modelId="{C7665D0E-9CDB-4D05-A0D0-8CD2ABF9016D}" type="parTrans" cxnId="{08C16837-9A88-4257-AE06-FAB4B9406A27}">
      <dgm:prSet/>
      <dgm:spPr/>
      <dgm:t>
        <a:bodyPr/>
        <a:lstStyle/>
        <a:p>
          <a:endParaRPr lang="en-US"/>
        </a:p>
      </dgm:t>
    </dgm:pt>
    <dgm:pt modelId="{2264C9AB-69F3-4D5B-9A3D-D330C9B23F08}" type="sibTrans" cxnId="{08C16837-9A88-4257-AE06-FAB4B9406A27}">
      <dgm:prSet/>
      <dgm:spPr/>
      <dgm:t>
        <a:bodyPr/>
        <a:lstStyle/>
        <a:p>
          <a:endParaRPr lang="en-US"/>
        </a:p>
      </dgm:t>
    </dgm:pt>
    <dgm:pt modelId="{29E47865-29CC-4EAC-ABDB-89EF1FB283CC}">
      <dgm:prSet/>
      <dgm:spPr/>
      <dgm:t>
        <a:bodyPr/>
        <a:lstStyle/>
        <a:p>
          <a:r>
            <a:rPr lang="es-CO"/>
            <a:t>- GitHub</a:t>
          </a:r>
          <a:endParaRPr lang="en-US"/>
        </a:p>
      </dgm:t>
    </dgm:pt>
    <dgm:pt modelId="{04EB328F-67E1-4EEF-9FA6-EFE6B4975BD6}" type="parTrans" cxnId="{6B9DD162-416D-42C6-ABF1-265D243069C7}">
      <dgm:prSet/>
      <dgm:spPr/>
      <dgm:t>
        <a:bodyPr/>
        <a:lstStyle/>
        <a:p>
          <a:endParaRPr lang="en-US"/>
        </a:p>
      </dgm:t>
    </dgm:pt>
    <dgm:pt modelId="{D010EA0E-990C-4505-BBAD-34CFD5025F26}" type="sibTrans" cxnId="{6B9DD162-416D-42C6-ABF1-265D243069C7}">
      <dgm:prSet/>
      <dgm:spPr/>
      <dgm:t>
        <a:bodyPr/>
        <a:lstStyle/>
        <a:p>
          <a:endParaRPr lang="en-US"/>
        </a:p>
      </dgm:t>
    </dgm:pt>
    <dgm:pt modelId="{F4BDD5CE-C5B3-46C0-9F3D-2FE9816BD494}">
      <dgm:prSet custT="1"/>
      <dgm:spPr/>
      <dgm:t>
        <a:bodyPr/>
        <a:lstStyle/>
        <a:p>
          <a:r>
            <a:rPr lang="es-CO" sz="4400" dirty="0"/>
            <a:t>- Prototipo</a:t>
          </a:r>
          <a:endParaRPr lang="en-US" sz="4400" dirty="0"/>
        </a:p>
      </dgm:t>
    </dgm:pt>
    <dgm:pt modelId="{EED8C946-FE6B-4589-890B-95736B73A38A}" type="parTrans" cxnId="{B625657C-009B-4F23-8278-C7BB1E995854}">
      <dgm:prSet/>
      <dgm:spPr/>
      <dgm:t>
        <a:bodyPr/>
        <a:lstStyle/>
        <a:p>
          <a:endParaRPr lang="en-US"/>
        </a:p>
      </dgm:t>
    </dgm:pt>
    <dgm:pt modelId="{3694B09E-CC3A-4DEF-9E18-A2ABC1DFD1DC}" type="sibTrans" cxnId="{B625657C-009B-4F23-8278-C7BB1E995854}">
      <dgm:prSet/>
      <dgm:spPr/>
      <dgm:t>
        <a:bodyPr/>
        <a:lstStyle/>
        <a:p>
          <a:endParaRPr lang="en-US"/>
        </a:p>
      </dgm:t>
    </dgm:pt>
    <dgm:pt modelId="{E7BBB583-AEB0-45BC-93D0-5D1CD365FA91}" type="pres">
      <dgm:prSet presAssocID="{F8290A9D-2565-4888-A92C-4103869FB12C}" presName="diagram" presStyleCnt="0">
        <dgm:presLayoutVars>
          <dgm:dir/>
          <dgm:resizeHandles val="exact"/>
        </dgm:presLayoutVars>
      </dgm:prSet>
      <dgm:spPr/>
    </dgm:pt>
    <dgm:pt modelId="{CB1E82FA-25C6-4D0A-A912-BEE408F6759C}" type="pres">
      <dgm:prSet presAssocID="{A6B0F2C9-395C-441D-93D2-430A15387CAA}" presName="node" presStyleLbl="node1" presStyleIdx="0" presStyleCnt="6">
        <dgm:presLayoutVars>
          <dgm:bulletEnabled val="1"/>
        </dgm:presLayoutVars>
      </dgm:prSet>
      <dgm:spPr/>
    </dgm:pt>
    <dgm:pt modelId="{3389DF8C-C6A4-421A-9B2A-13F504F6B656}" type="pres">
      <dgm:prSet presAssocID="{4CB7A7F8-096E-4A6E-9EC9-8137D490AA52}" presName="sibTrans" presStyleCnt="0"/>
      <dgm:spPr/>
    </dgm:pt>
    <dgm:pt modelId="{A02F2693-921F-424D-8EC7-8A3BF23FD12A}" type="pres">
      <dgm:prSet presAssocID="{9744A34C-B26A-4EE8-AE4E-1970DA742557}" presName="node" presStyleLbl="node1" presStyleIdx="1" presStyleCnt="6">
        <dgm:presLayoutVars>
          <dgm:bulletEnabled val="1"/>
        </dgm:presLayoutVars>
      </dgm:prSet>
      <dgm:spPr/>
    </dgm:pt>
    <dgm:pt modelId="{E34AA622-0F7B-479B-9FE8-B4248284F267}" type="pres">
      <dgm:prSet presAssocID="{3FD7622E-30F4-4EDB-A205-CE6235CE54ED}" presName="sibTrans" presStyleCnt="0"/>
      <dgm:spPr/>
    </dgm:pt>
    <dgm:pt modelId="{88DE7088-B1C3-4A84-A0C0-61A0AE678C1B}" type="pres">
      <dgm:prSet presAssocID="{948153C0-887C-4322-8A27-CAAF5EE989CA}" presName="node" presStyleLbl="node1" presStyleIdx="2" presStyleCnt="6">
        <dgm:presLayoutVars>
          <dgm:bulletEnabled val="1"/>
        </dgm:presLayoutVars>
      </dgm:prSet>
      <dgm:spPr/>
    </dgm:pt>
    <dgm:pt modelId="{7B3F803A-FF06-4A3C-8003-BAA449FCB1BC}" type="pres">
      <dgm:prSet presAssocID="{AF2612CD-6C4F-4E16-BF83-8A87947586A5}" presName="sibTrans" presStyleCnt="0"/>
      <dgm:spPr/>
    </dgm:pt>
    <dgm:pt modelId="{DCEE0A2D-1DC7-46F2-B476-E12FC17B783B}" type="pres">
      <dgm:prSet presAssocID="{8CAA599D-D78A-46D3-8C75-8BF5E0FFDBEE}" presName="node" presStyleLbl="node1" presStyleIdx="3" presStyleCnt="6">
        <dgm:presLayoutVars>
          <dgm:bulletEnabled val="1"/>
        </dgm:presLayoutVars>
      </dgm:prSet>
      <dgm:spPr/>
    </dgm:pt>
    <dgm:pt modelId="{AD93C571-4D04-42F9-9811-49F142E491CC}" type="pres">
      <dgm:prSet presAssocID="{2264C9AB-69F3-4D5B-9A3D-D330C9B23F08}" presName="sibTrans" presStyleCnt="0"/>
      <dgm:spPr/>
    </dgm:pt>
    <dgm:pt modelId="{9452AD3B-DF48-4B65-8B3A-F78F98BB33B0}" type="pres">
      <dgm:prSet presAssocID="{29E47865-29CC-4EAC-ABDB-89EF1FB283CC}" presName="node" presStyleLbl="node1" presStyleIdx="4" presStyleCnt="6">
        <dgm:presLayoutVars>
          <dgm:bulletEnabled val="1"/>
        </dgm:presLayoutVars>
      </dgm:prSet>
      <dgm:spPr/>
    </dgm:pt>
    <dgm:pt modelId="{D0970DAD-8E45-4CE3-9577-4BA0FA882878}" type="pres">
      <dgm:prSet presAssocID="{D010EA0E-990C-4505-BBAD-34CFD5025F26}" presName="sibTrans" presStyleCnt="0"/>
      <dgm:spPr/>
    </dgm:pt>
    <dgm:pt modelId="{83566836-2945-49BC-B1D2-CDCD88708C17}" type="pres">
      <dgm:prSet presAssocID="{F4BDD5CE-C5B3-46C0-9F3D-2FE9816BD494}" presName="node" presStyleLbl="node1" presStyleIdx="5" presStyleCnt="6">
        <dgm:presLayoutVars>
          <dgm:bulletEnabled val="1"/>
        </dgm:presLayoutVars>
      </dgm:prSet>
      <dgm:spPr/>
    </dgm:pt>
  </dgm:ptLst>
  <dgm:cxnLst>
    <dgm:cxn modelId="{CB06EC09-61B3-46EA-9175-CB494CF611A3}" type="presOf" srcId="{A6B0F2C9-395C-441D-93D2-430A15387CAA}" destId="{CB1E82FA-25C6-4D0A-A912-BEE408F6759C}" srcOrd="0" destOrd="0" presId="urn:microsoft.com/office/officeart/2005/8/layout/default"/>
    <dgm:cxn modelId="{3657AB2E-DEA7-4A16-841B-7C7A2E5931F1}" srcId="{F8290A9D-2565-4888-A92C-4103869FB12C}" destId="{9744A34C-B26A-4EE8-AE4E-1970DA742557}" srcOrd="1" destOrd="0" parTransId="{F97D70E2-CA61-456D-A3DD-70E8F9F19205}" sibTransId="{3FD7622E-30F4-4EDB-A205-CE6235CE54ED}"/>
    <dgm:cxn modelId="{91DF7935-8610-4F56-B829-6DDCEFB6A962}" type="presOf" srcId="{8CAA599D-D78A-46D3-8C75-8BF5E0FFDBEE}" destId="{DCEE0A2D-1DC7-46F2-B476-E12FC17B783B}" srcOrd="0" destOrd="0" presId="urn:microsoft.com/office/officeart/2005/8/layout/default"/>
    <dgm:cxn modelId="{08C16837-9A88-4257-AE06-FAB4B9406A27}" srcId="{F8290A9D-2565-4888-A92C-4103869FB12C}" destId="{8CAA599D-D78A-46D3-8C75-8BF5E0FFDBEE}" srcOrd="3" destOrd="0" parTransId="{C7665D0E-9CDB-4D05-A0D0-8CD2ABF9016D}" sibTransId="{2264C9AB-69F3-4D5B-9A3D-D330C9B23F08}"/>
    <dgm:cxn modelId="{1EABDC3D-F482-4724-B533-9CEF185A4D7D}" type="presOf" srcId="{948153C0-887C-4322-8A27-CAAF5EE989CA}" destId="{88DE7088-B1C3-4A84-A0C0-61A0AE678C1B}" srcOrd="0" destOrd="0" presId="urn:microsoft.com/office/officeart/2005/8/layout/default"/>
    <dgm:cxn modelId="{6B9DD162-416D-42C6-ABF1-265D243069C7}" srcId="{F8290A9D-2565-4888-A92C-4103869FB12C}" destId="{29E47865-29CC-4EAC-ABDB-89EF1FB283CC}" srcOrd="4" destOrd="0" parTransId="{04EB328F-67E1-4EEF-9FA6-EFE6B4975BD6}" sibTransId="{D010EA0E-990C-4505-BBAD-34CFD5025F26}"/>
    <dgm:cxn modelId="{C2792066-3BF8-4374-A397-E9FF3E977A01}" srcId="{F8290A9D-2565-4888-A92C-4103869FB12C}" destId="{948153C0-887C-4322-8A27-CAAF5EE989CA}" srcOrd="2" destOrd="0" parTransId="{2B1AC413-1055-4960-8B52-EACDCB476321}" sibTransId="{AF2612CD-6C4F-4E16-BF83-8A87947586A5}"/>
    <dgm:cxn modelId="{75DAED67-55E1-4888-BA4A-C3CD2645F3E7}" type="presOf" srcId="{29E47865-29CC-4EAC-ABDB-89EF1FB283CC}" destId="{9452AD3B-DF48-4B65-8B3A-F78F98BB33B0}" srcOrd="0" destOrd="0" presId="urn:microsoft.com/office/officeart/2005/8/layout/default"/>
    <dgm:cxn modelId="{D1962649-B467-4ADD-BE15-8498896BEEFB}" type="presOf" srcId="{9744A34C-B26A-4EE8-AE4E-1970DA742557}" destId="{A02F2693-921F-424D-8EC7-8A3BF23FD12A}" srcOrd="0" destOrd="0" presId="urn:microsoft.com/office/officeart/2005/8/layout/default"/>
    <dgm:cxn modelId="{73748D77-1AEF-448F-A326-6940D2525367}" srcId="{F8290A9D-2565-4888-A92C-4103869FB12C}" destId="{A6B0F2C9-395C-441D-93D2-430A15387CAA}" srcOrd="0" destOrd="0" parTransId="{5D9F6F83-C9CF-4479-B680-06197B8D2FA5}" sibTransId="{4CB7A7F8-096E-4A6E-9EC9-8137D490AA52}"/>
    <dgm:cxn modelId="{B625657C-009B-4F23-8278-C7BB1E995854}" srcId="{F8290A9D-2565-4888-A92C-4103869FB12C}" destId="{F4BDD5CE-C5B3-46C0-9F3D-2FE9816BD494}" srcOrd="5" destOrd="0" parTransId="{EED8C946-FE6B-4589-890B-95736B73A38A}" sibTransId="{3694B09E-CC3A-4DEF-9E18-A2ABC1DFD1DC}"/>
    <dgm:cxn modelId="{AA2CFA89-22F1-4130-AD2B-CE2AD00BC3A5}" type="presOf" srcId="{F4BDD5CE-C5B3-46C0-9F3D-2FE9816BD494}" destId="{83566836-2945-49BC-B1D2-CDCD88708C17}" srcOrd="0" destOrd="0" presId="urn:microsoft.com/office/officeart/2005/8/layout/default"/>
    <dgm:cxn modelId="{F2A410E0-3A8D-447E-B915-3AD2CC32F346}" type="presOf" srcId="{F8290A9D-2565-4888-A92C-4103869FB12C}" destId="{E7BBB583-AEB0-45BC-93D0-5D1CD365FA91}" srcOrd="0" destOrd="0" presId="urn:microsoft.com/office/officeart/2005/8/layout/default"/>
    <dgm:cxn modelId="{D602E0BE-54A5-47EB-AA65-613C7DB61480}" type="presParOf" srcId="{E7BBB583-AEB0-45BC-93D0-5D1CD365FA91}" destId="{CB1E82FA-25C6-4D0A-A912-BEE408F6759C}" srcOrd="0" destOrd="0" presId="urn:microsoft.com/office/officeart/2005/8/layout/default"/>
    <dgm:cxn modelId="{30AC5DF6-8E0A-4B14-91A1-3DE00673ABCD}" type="presParOf" srcId="{E7BBB583-AEB0-45BC-93D0-5D1CD365FA91}" destId="{3389DF8C-C6A4-421A-9B2A-13F504F6B656}" srcOrd="1" destOrd="0" presId="urn:microsoft.com/office/officeart/2005/8/layout/default"/>
    <dgm:cxn modelId="{D6E77338-295A-4E73-987A-EF2A582A16A4}" type="presParOf" srcId="{E7BBB583-AEB0-45BC-93D0-5D1CD365FA91}" destId="{A02F2693-921F-424D-8EC7-8A3BF23FD12A}" srcOrd="2" destOrd="0" presId="urn:microsoft.com/office/officeart/2005/8/layout/default"/>
    <dgm:cxn modelId="{59A74649-AE21-4115-9455-5640C8DC4694}" type="presParOf" srcId="{E7BBB583-AEB0-45BC-93D0-5D1CD365FA91}" destId="{E34AA622-0F7B-479B-9FE8-B4248284F267}" srcOrd="3" destOrd="0" presId="urn:microsoft.com/office/officeart/2005/8/layout/default"/>
    <dgm:cxn modelId="{B5B77073-46D0-43B1-9D92-958A8394A6E4}" type="presParOf" srcId="{E7BBB583-AEB0-45BC-93D0-5D1CD365FA91}" destId="{88DE7088-B1C3-4A84-A0C0-61A0AE678C1B}" srcOrd="4" destOrd="0" presId="urn:microsoft.com/office/officeart/2005/8/layout/default"/>
    <dgm:cxn modelId="{6B2C0420-4C5A-4138-9C86-E50FD44A0BEF}" type="presParOf" srcId="{E7BBB583-AEB0-45BC-93D0-5D1CD365FA91}" destId="{7B3F803A-FF06-4A3C-8003-BAA449FCB1BC}" srcOrd="5" destOrd="0" presId="urn:microsoft.com/office/officeart/2005/8/layout/default"/>
    <dgm:cxn modelId="{21E142D0-34A9-4C03-8F14-958A8DCB7078}" type="presParOf" srcId="{E7BBB583-AEB0-45BC-93D0-5D1CD365FA91}" destId="{DCEE0A2D-1DC7-46F2-B476-E12FC17B783B}" srcOrd="6" destOrd="0" presId="urn:microsoft.com/office/officeart/2005/8/layout/default"/>
    <dgm:cxn modelId="{DA9F9F94-3634-47FE-8E65-00392AC89A29}" type="presParOf" srcId="{E7BBB583-AEB0-45BC-93D0-5D1CD365FA91}" destId="{AD93C571-4D04-42F9-9811-49F142E491CC}" srcOrd="7" destOrd="0" presId="urn:microsoft.com/office/officeart/2005/8/layout/default"/>
    <dgm:cxn modelId="{19EA1F4C-CCE4-4453-9C86-4414430C7F08}" type="presParOf" srcId="{E7BBB583-AEB0-45BC-93D0-5D1CD365FA91}" destId="{9452AD3B-DF48-4B65-8B3A-F78F98BB33B0}" srcOrd="8" destOrd="0" presId="urn:microsoft.com/office/officeart/2005/8/layout/default"/>
    <dgm:cxn modelId="{47814987-4372-45CD-8876-6A2F38F0036B}" type="presParOf" srcId="{E7BBB583-AEB0-45BC-93D0-5D1CD365FA91}" destId="{D0970DAD-8E45-4CE3-9577-4BA0FA882878}" srcOrd="9" destOrd="0" presId="urn:microsoft.com/office/officeart/2005/8/layout/default"/>
    <dgm:cxn modelId="{1D0CB22F-F9CA-4A9B-904A-F33404C8F3BE}" type="presParOf" srcId="{E7BBB583-AEB0-45BC-93D0-5D1CD365FA91}" destId="{83566836-2945-49BC-B1D2-CDCD88708C1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E82FA-25C6-4D0A-A912-BEE408F6759C}">
      <dsp:nvSpPr>
        <dsp:cNvPr id="0" name=""/>
        <dsp:cNvSpPr/>
      </dsp:nvSpPr>
      <dsp:spPr>
        <a:xfrm>
          <a:off x="397549" y="1960"/>
          <a:ext cx="2751906" cy="1651143"/>
        </a:xfrm>
        <a:prstGeom prst="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CO" sz="5400" kern="1200" dirty="0"/>
            <a:t>- DDL</a:t>
          </a:r>
          <a:endParaRPr lang="en-US" sz="5400" kern="1200" dirty="0"/>
        </a:p>
      </dsp:txBody>
      <dsp:txXfrm>
        <a:off x="397549" y="1960"/>
        <a:ext cx="2751906" cy="1651143"/>
      </dsp:txXfrm>
    </dsp:sp>
    <dsp:sp modelId="{A02F2693-921F-424D-8EC7-8A3BF23FD12A}">
      <dsp:nvSpPr>
        <dsp:cNvPr id="0" name=""/>
        <dsp:cNvSpPr/>
      </dsp:nvSpPr>
      <dsp:spPr>
        <a:xfrm>
          <a:off x="3424646" y="1960"/>
          <a:ext cx="2751906" cy="1651143"/>
        </a:xfrm>
        <a:prstGeom prst="rect">
          <a:avLst/>
        </a:prstGeom>
        <a:solidFill>
          <a:schemeClr val="accent2">
            <a:hueOff val="-33131"/>
            <a:satOff val="-10867"/>
            <a:lumOff val="-3961"/>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CO" sz="5400" kern="1200"/>
            <a:t>- DML</a:t>
          </a:r>
          <a:endParaRPr lang="en-US" sz="5400" kern="1200"/>
        </a:p>
      </dsp:txBody>
      <dsp:txXfrm>
        <a:off x="3424646" y="1960"/>
        <a:ext cx="2751906" cy="1651143"/>
      </dsp:txXfrm>
    </dsp:sp>
    <dsp:sp modelId="{88DE7088-B1C3-4A84-A0C0-61A0AE678C1B}">
      <dsp:nvSpPr>
        <dsp:cNvPr id="0" name=""/>
        <dsp:cNvSpPr/>
      </dsp:nvSpPr>
      <dsp:spPr>
        <a:xfrm>
          <a:off x="6451743" y="1960"/>
          <a:ext cx="2751906" cy="1651143"/>
        </a:xfrm>
        <a:prstGeom prst="rect">
          <a:avLst/>
        </a:prstGeom>
        <a:solidFill>
          <a:schemeClr val="accent2">
            <a:hueOff val="-66262"/>
            <a:satOff val="-21734"/>
            <a:lumOff val="-7921"/>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CO" sz="4000" kern="1200" dirty="0"/>
            <a:t>- Seguridad</a:t>
          </a:r>
          <a:endParaRPr lang="en-US" sz="4000" kern="1200" dirty="0"/>
        </a:p>
      </dsp:txBody>
      <dsp:txXfrm>
        <a:off x="6451743" y="1960"/>
        <a:ext cx="2751906" cy="1651143"/>
      </dsp:txXfrm>
    </dsp:sp>
    <dsp:sp modelId="{DCEE0A2D-1DC7-46F2-B476-E12FC17B783B}">
      <dsp:nvSpPr>
        <dsp:cNvPr id="0" name=""/>
        <dsp:cNvSpPr/>
      </dsp:nvSpPr>
      <dsp:spPr>
        <a:xfrm>
          <a:off x="397549" y="1928295"/>
          <a:ext cx="2751906" cy="1651143"/>
        </a:xfrm>
        <a:prstGeom prst="rect">
          <a:avLst/>
        </a:prstGeom>
        <a:solidFill>
          <a:schemeClr val="accent2">
            <a:hueOff val="-99392"/>
            <a:satOff val="-32601"/>
            <a:lumOff val="-11882"/>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s-CO" sz="4400" kern="1200" dirty="0"/>
            <a:t>- </a:t>
          </a:r>
          <a:r>
            <a:rPr lang="es-CO" sz="4400" kern="1200" dirty="0" err="1"/>
            <a:t>FrontEnd</a:t>
          </a:r>
          <a:endParaRPr lang="en-US" sz="4400" kern="1200" dirty="0"/>
        </a:p>
      </dsp:txBody>
      <dsp:txXfrm>
        <a:off x="397549" y="1928295"/>
        <a:ext cx="2751906" cy="1651143"/>
      </dsp:txXfrm>
    </dsp:sp>
    <dsp:sp modelId="{9452AD3B-DF48-4B65-8B3A-F78F98BB33B0}">
      <dsp:nvSpPr>
        <dsp:cNvPr id="0" name=""/>
        <dsp:cNvSpPr/>
      </dsp:nvSpPr>
      <dsp:spPr>
        <a:xfrm>
          <a:off x="3424646" y="1928295"/>
          <a:ext cx="2751906" cy="1651143"/>
        </a:xfrm>
        <a:prstGeom prst="rect">
          <a:avLst/>
        </a:prstGeom>
        <a:solidFill>
          <a:schemeClr val="accent2">
            <a:hueOff val="-132523"/>
            <a:satOff val="-43468"/>
            <a:lumOff val="-15842"/>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s-CO" sz="5400" kern="1200"/>
            <a:t>- GitHub</a:t>
          </a:r>
          <a:endParaRPr lang="en-US" sz="5400" kern="1200"/>
        </a:p>
      </dsp:txBody>
      <dsp:txXfrm>
        <a:off x="3424646" y="1928295"/>
        <a:ext cx="2751906" cy="1651143"/>
      </dsp:txXfrm>
    </dsp:sp>
    <dsp:sp modelId="{83566836-2945-49BC-B1D2-CDCD88708C17}">
      <dsp:nvSpPr>
        <dsp:cNvPr id="0" name=""/>
        <dsp:cNvSpPr/>
      </dsp:nvSpPr>
      <dsp:spPr>
        <a:xfrm>
          <a:off x="6451743" y="1928295"/>
          <a:ext cx="2751906" cy="1651143"/>
        </a:xfrm>
        <a:prstGeom prst="rect">
          <a:avLst/>
        </a:prstGeom>
        <a:solidFill>
          <a:schemeClr val="accent2">
            <a:hueOff val="-165654"/>
            <a:satOff val="-54335"/>
            <a:lumOff val="-1980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s-CO" sz="4400" kern="1200" dirty="0"/>
            <a:t>- Prototipo</a:t>
          </a:r>
          <a:endParaRPr lang="en-US" sz="4400" kern="1200" dirty="0"/>
        </a:p>
      </dsp:txBody>
      <dsp:txXfrm>
        <a:off x="6451743" y="1928295"/>
        <a:ext cx="2751906" cy="16511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9/17/2024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9/17/2024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9/17/2024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9/17/2024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9/17/2024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9EA21-8FB8-3E3B-D1CF-A2FAB3C96A69}"/>
              </a:ext>
            </a:extLst>
          </p:cNvPr>
          <p:cNvSpPr>
            <a:spLocks noGrp="1"/>
          </p:cNvSpPr>
          <p:nvPr>
            <p:ph type="ctrTitle"/>
          </p:nvPr>
        </p:nvSpPr>
        <p:spPr/>
        <p:txBody>
          <a:bodyPr/>
          <a:lstStyle/>
          <a:p>
            <a:r>
              <a:rPr lang="es-CO" dirty="0"/>
              <a:t>DLYTime</a:t>
            </a:r>
          </a:p>
        </p:txBody>
      </p:sp>
      <p:sp>
        <p:nvSpPr>
          <p:cNvPr id="3" name="Subtítulo 2">
            <a:extLst>
              <a:ext uri="{FF2B5EF4-FFF2-40B4-BE49-F238E27FC236}">
                <a16:creationId xmlns:a16="http://schemas.microsoft.com/office/drawing/2014/main" id="{EE2A603B-0C0C-F68D-A055-DD25D3AB098B}"/>
              </a:ext>
            </a:extLst>
          </p:cNvPr>
          <p:cNvSpPr>
            <a:spLocks noGrp="1"/>
          </p:cNvSpPr>
          <p:nvPr>
            <p:ph type="subTitle" idx="1"/>
          </p:nvPr>
        </p:nvSpPr>
        <p:spPr/>
        <p:txBody>
          <a:bodyPr>
            <a:normAutofit fontScale="62500" lnSpcReduction="20000"/>
          </a:bodyPr>
          <a:lstStyle/>
          <a:p>
            <a:r>
              <a:rPr lang="es-CO" dirty="0"/>
              <a:t>Base de datos</a:t>
            </a:r>
          </a:p>
          <a:p>
            <a:r>
              <a:rPr lang="es-CO" dirty="0"/>
              <a:t>Kevin Aroca</a:t>
            </a:r>
          </a:p>
          <a:p>
            <a:r>
              <a:rPr lang="es-CO" dirty="0"/>
              <a:t>Sebastián Rodríguez</a:t>
            </a:r>
          </a:p>
          <a:p>
            <a:r>
              <a:rPr lang="es-CO" dirty="0"/>
              <a:t>Gerson Corredor</a:t>
            </a:r>
          </a:p>
          <a:p>
            <a:r>
              <a:rPr lang="es-CO" dirty="0"/>
              <a:t>Samuel Prieto</a:t>
            </a:r>
          </a:p>
        </p:txBody>
      </p:sp>
    </p:spTree>
    <p:extLst>
      <p:ext uri="{BB962C8B-B14F-4D97-AF65-F5344CB8AC3E}">
        <p14:creationId xmlns:p14="http://schemas.microsoft.com/office/powerpoint/2010/main" val="266526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B26F7F2-50E0-0DDF-2BD3-F47BA37AB6D6}"/>
              </a:ext>
            </a:extLst>
          </p:cNvPr>
          <p:cNvPicPr>
            <a:picLocks noChangeAspect="1"/>
          </p:cNvPicPr>
          <p:nvPr/>
        </p:nvPicPr>
        <p:blipFill>
          <a:blip r:embed="rId2"/>
          <a:stretch>
            <a:fillRect/>
          </a:stretch>
        </p:blipFill>
        <p:spPr>
          <a:xfrm>
            <a:off x="1932994" y="299601"/>
            <a:ext cx="8326012" cy="6258798"/>
          </a:xfrm>
          <a:prstGeom prst="rect">
            <a:avLst/>
          </a:prstGeom>
        </p:spPr>
      </p:pic>
    </p:spTree>
    <p:extLst>
      <p:ext uri="{BB962C8B-B14F-4D97-AF65-F5344CB8AC3E}">
        <p14:creationId xmlns:p14="http://schemas.microsoft.com/office/powerpoint/2010/main" val="21137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96D1E3-755D-D211-2125-7A6B90A12E58}"/>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DAA6C2BA-CD01-2D15-D2EC-150D734260BB}"/>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8BDAAA80-A495-D34B-AD41-B4A3494B0209}"/>
              </a:ext>
            </a:extLst>
          </p:cNvPr>
          <p:cNvPicPr>
            <a:picLocks noChangeAspect="1"/>
          </p:cNvPicPr>
          <p:nvPr/>
        </p:nvPicPr>
        <p:blipFill>
          <a:blip r:embed="rId2"/>
          <a:stretch>
            <a:fillRect/>
          </a:stretch>
        </p:blipFill>
        <p:spPr>
          <a:xfrm>
            <a:off x="1185177" y="309127"/>
            <a:ext cx="9821646" cy="6239746"/>
          </a:xfrm>
          <a:prstGeom prst="rect">
            <a:avLst/>
          </a:prstGeom>
        </p:spPr>
      </p:pic>
    </p:spTree>
    <p:extLst>
      <p:ext uri="{BB962C8B-B14F-4D97-AF65-F5344CB8AC3E}">
        <p14:creationId xmlns:p14="http://schemas.microsoft.com/office/powerpoint/2010/main" val="649466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14AA51-E4A5-5B37-73CC-9686CE83300A}"/>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CEBF8764-0FFE-BA7F-30BF-4C11BD299C3E}"/>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A3A939CD-368B-314F-8AF0-5BCBFB5DCE60}"/>
              </a:ext>
            </a:extLst>
          </p:cNvPr>
          <p:cNvPicPr>
            <a:picLocks noChangeAspect="1"/>
          </p:cNvPicPr>
          <p:nvPr/>
        </p:nvPicPr>
        <p:blipFill>
          <a:blip r:embed="rId2"/>
          <a:stretch>
            <a:fillRect/>
          </a:stretch>
        </p:blipFill>
        <p:spPr>
          <a:xfrm>
            <a:off x="1219200" y="380192"/>
            <a:ext cx="10317015" cy="5792008"/>
          </a:xfrm>
          <a:prstGeom prst="rect">
            <a:avLst/>
          </a:prstGeom>
        </p:spPr>
      </p:pic>
    </p:spTree>
    <p:extLst>
      <p:ext uri="{BB962C8B-B14F-4D97-AF65-F5344CB8AC3E}">
        <p14:creationId xmlns:p14="http://schemas.microsoft.com/office/powerpoint/2010/main" val="3060129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087F90-4C63-E4AE-ABCB-F9C546186451}"/>
              </a:ext>
            </a:extLst>
          </p:cNvPr>
          <p:cNvSpPr>
            <a:spLocks noGrp="1"/>
          </p:cNvSpPr>
          <p:nvPr>
            <p:ph type="title"/>
          </p:nvPr>
        </p:nvSpPr>
        <p:spPr/>
        <p:txBody>
          <a:bodyPr/>
          <a:lstStyle/>
          <a:p>
            <a:r>
              <a:rPr lang="es-CO" dirty="0"/>
              <a:t>Inserción de datos</a:t>
            </a:r>
          </a:p>
        </p:txBody>
      </p:sp>
      <p:sp>
        <p:nvSpPr>
          <p:cNvPr id="3" name="Marcador de texto 2">
            <a:extLst>
              <a:ext uri="{FF2B5EF4-FFF2-40B4-BE49-F238E27FC236}">
                <a16:creationId xmlns:a16="http://schemas.microsoft.com/office/drawing/2014/main" id="{65DA89BB-4016-6B30-6103-DBD1D6E7280C}"/>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3790690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D37C8A-D988-4D2C-D997-CF5B67542F11}"/>
              </a:ext>
            </a:extLst>
          </p:cNvPr>
          <p:cNvSpPr>
            <a:spLocks noGrp="1"/>
          </p:cNvSpPr>
          <p:nvPr>
            <p:ph type="title"/>
          </p:nvPr>
        </p:nvSpPr>
        <p:spPr/>
        <p:txBody>
          <a:bodyPr/>
          <a:lstStyle/>
          <a:p>
            <a:r>
              <a:rPr lang="es-CO" dirty="0"/>
              <a:t>Encriptación</a:t>
            </a:r>
          </a:p>
        </p:txBody>
      </p:sp>
      <p:pic>
        <p:nvPicPr>
          <p:cNvPr id="5" name="Imagen 4">
            <a:extLst>
              <a:ext uri="{FF2B5EF4-FFF2-40B4-BE49-F238E27FC236}">
                <a16:creationId xmlns:a16="http://schemas.microsoft.com/office/drawing/2014/main" id="{463A2556-7599-1B54-6216-4434B266275F}"/>
              </a:ext>
            </a:extLst>
          </p:cNvPr>
          <p:cNvPicPr>
            <a:picLocks noChangeAspect="1"/>
          </p:cNvPicPr>
          <p:nvPr/>
        </p:nvPicPr>
        <p:blipFill>
          <a:blip r:embed="rId2"/>
          <a:stretch>
            <a:fillRect/>
          </a:stretch>
        </p:blipFill>
        <p:spPr>
          <a:xfrm>
            <a:off x="1319980" y="1530573"/>
            <a:ext cx="9704439" cy="3796854"/>
          </a:xfrm>
          <a:prstGeom prst="rect">
            <a:avLst/>
          </a:prstGeom>
        </p:spPr>
      </p:pic>
    </p:spTree>
    <p:extLst>
      <p:ext uri="{BB962C8B-B14F-4D97-AF65-F5344CB8AC3E}">
        <p14:creationId xmlns:p14="http://schemas.microsoft.com/office/powerpoint/2010/main" val="1505152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C9E7F15-2566-4C99-2E76-0E2A253B6B41}"/>
              </a:ext>
            </a:extLst>
          </p:cNvPr>
          <p:cNvPicPr>
            <a:picLocks noChangeAspect="1"/>
          </p:cNvPicPr>
          <p:nvPr/>
        </p:nvPicPr>
        <p:blipFill>
          <a:blip r:embed="rId2"/>
          <a:stretch>
            <a:fillRect/>
          </a:stretch>
        </p:blipFill>
        <p:spPr>
          <a:xfrm>
            <a:off x="1947283" y="690180"/>
            <a:ext cx="8297433" cy="5477639"/>
          </a:xfrm>
          <a:prstGeom prst="rect">
            <a:avLst/>
          </a:prstGeom>
        </p:spPr>
      </p:pic>
    </p:spTree>
    <p:extLst>
      <p:ext uri="{BB962C8B-B14F-4D97-AF65-F5344CB8AC3E}">
        <p14:creationId xmlns:p14="http://schemas.microsoft.com/office/powerpoint/2010/main" val="2514015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B6F5043-A358-1F9D-FC32-59349A729CD4}"/>
              </a:ext>
            </a:extLst>
          </p:cNvPr>
          <p:cNvPicPr>
            <a:picLocks noChangeAspect="1"/>
          </p:cNvPicPr>
          <p:nvPr/>
        </p:nvPicPr>
        <p:blipFill>
          <a:blip r:embed="rId2"/>
          <a:stretch>
            <a:fillRect/>
          </a:stretch>
        </p:blipFill>
        <p:spPr>
          <a:xfrm>
            <a:off x="1766283" y="309127"/>
            <a:ext cx="8659433" cy="6239746"/>
          </a:xfrm>
          <a:prstGeom prst="rect">
            <a:avLst/>
          </a:prstGeom>
        </p:spPr>
      </p:pic>
    </p:spTree>
    <p:extLst>
      <p:ext uri="{BB962C8B-B14F-4D97-AF65-F5344CB8AC3E}">
        <p14:creationId xmlns:p14="http://schemas.microsoft.com/office/powerpoint/2010/main" val="2109415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622FAB4-2CE8-92C6-E7CE-8453760B8A1D}"/>
              </a:ext>
            </a:extLst>
          </p:cNvPr>
          <p:cNvPicPr>
            <a:picLocks noChangeAspect="1"/>
          </p:cNvPicPr>
          <p:nvPr/>
        </p:nvPicPr>
        <p:blipFill>
          <a:blip r:embed="rId2"/>
          <a:stretch>
            <a:fillRect/>
          </a:stretch>
        </p:blipFill>
        <p:spPr>
          <a:xfrm>
            <a:off x="1732941" y="47153"/>
            <a:ext cx="8726118" cy="6763694"/>
          </a:xfrm>
          <a:prstGeom prst="rect">
            <a:avLst/>
          </a:prstGeom>
        </p:spPr>
      </p:pic>
    </p:spTree>
    <p:extLst>
      <p:ext uri="{BB962C8B-B14F-4D97-AF65-F5344CB8AC3E}">
        <p14:creationId xmlns:p14="http://schemas.microsoft.com/office/powerpoint/2010/main" val="2679729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F73822C-8B30-BA71-14B4-E57C8788F606}"/>
              </a:ext>
            </a:extLst>
          </p:cNvPr>
          <p:cNvPicPr>
            <a:picLocks noChangeAspect="1"/>
          </p:cNvPicPr>
          <p:nvPr/>
        </p:nvPicPr>
        <p:blipFill>
          <a:blip r:embed="rId2"/>
          <a:stretch>
            <a:fillRect/>
          </a:stretch>
        </p:blipFill>
        <p:spPr>
          <a:xfrm>
            <a:off x="1556704" y="709233"/>
            <a:ext cx="9078592" cy="5439534"/>
          </a:xfrm>
          <a:prstGeom prst="rect">
            <a:avLst/>
          </a:prstGeom>
        </p:spPr>
      </p:pic>
    </p:spTree>
    <p:extLst>
      <p:ext uri="{BB962C8B-B14F-4D97-AF65-F5344CB8AC3E}">
        <p14:creationId xmlns:p14="http://schemas.microsoft.com/office/powerpoint/2010/main" val="3546256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B8BE1A5-6751-4713-3C5A-F26FE377E574}"/>
              </a:ext>
            </a:extLst>
          </p:cNvPr>
          <p:cNvPicPr>
            <a:picLocks noChangeAspect="1"/>
          </p:cNvPicPr>
          <p:nvPr/>
        </p:nvPicPr>
        <p:blipFill>
          <a:blip r:embed="rId2"/>
          <a:stretch>
            <a:fillRect/>
          </a:stretch>
        </p:blipFill>
        <p:spPr>
          <a:xfrm>
            <a:off x="1447151" y="2081024"/>
            <a:ext cx="9297698" cy="2695951"/>
          </a:xfrm>
          <a:prstGeom prst="rect">
            <a:avLst/>
          </a:prstGeom>
        </p:spPr>
      </p:pic>
    </p:spTree>
    <p:extLst>
      <p:ext uri="{BB962C8B-B14F-4D97-AF65-F5344CB8AC3E}">
        <p14:creationId xmlns:p14="http://schemas.microsoft.com/office/powerpoint/2010/main" val="1032794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DD4DC-0D67-745F-CFEC-2593D32C3DFF}"/>
              </a:ext>
            </a:extLst>
          </p:cNvPr>
          <p:cNvSpPr>
            <a:spLocks noGrp="1"/>
          </p:cNvSpPr>
          <p:nvPr>
            <p:ph type="title"/>
          </p:nvPr>
        </p:nvSpPr>
        <p:spPr>
          <a:xfrm>
            <a:off x="1371600" y="685800"/>
            <a:ext cx="9601200" cy="1485900"/>
          </a:xfrm>
        </p:spPr>
        <p:txBody>
          <a:bodyPr>
            <a:normAutofit/>
          </a:bodyPr>
          <a:lstStyle/>
          <a:p>
            <a:r>
              <a:rPr lang="es-CO" dirty="0"/>
              <a:t>Tabla de contenido</a:t>
            </a:r>
          </a:p>
        </p:txBody>
      </p:sp>
      <p:sp>
        <p:nvSpPr>
          <p:cNvPr id="5" name="Marcador de contenido 2">
            <a:extLst>
              <a:ext uri="{FF2B5EF4-FFF2-40B4-BE49-F238E27FC236}">
                <a16:creationId xmlns:a16="http://schemas.microsoft.com/office/drawing/2014/main" id="{0E9BFAA2-C636-E331-8837-45A718F4C8AA}"/>
              </a:ext>
            </a:extLst>
          </p:cNvPr>
          <p:cNvSpPr txBox="1">
            <a:spLocks/>
          </p:cNvSpPr>
          <p:nvPr/>
        </p:nvSpPr>
        <p:spPr>
          <a:xfrm>
            <a:off x="4647268" y="2927081"/>
            <a:ext cx="1188720" cy="50838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es-CO" dirty="0"/>
          </a:p>
        </p:txBody>
      </p:sp>
      <p:graphicFrame>
        <p:nvGraphicFramePr>
          <p:cNvPr id="14" name="Marcador de contenido 2">
            <a:extLst>
              <a:ext uri="{FF2B5EF4-FFF2-40B4-BE49-F238E27FC236}">
                <a16:creationId xmlns:a16="http://schemas.microsoft.com/office/drawing/2014/main" id="{CA39F64C-3963-A617-12C9-76499DCC6610}"/>
              </a:ext>
            </a:extLst>
          </p:cNvPr>
          <p:cNvGraphicFramePr>
            <a:graphicFrameLocks noGrp="1"/>
          </p:cNvGraphicFramePr>
          <p:nvPr>
            <p:ph idx="1"/>
            <p:extLst>
              <p:ext uri="{D42A27DB-BD31-4B8C-83A1-F6EECF244321}">
                <p14:modId xmlns:p14="http://schemas.microsoft.com/office/powerpoint/2010/main" val="43180143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2568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C1B6E-D73C-EBC3-5C53-A9F635FBFD20}"/>
              </a:ext>
            </a:extLst>
          </p:cNvPr>
          <p:cNvSpPr>
            <a:spLocks noGrp="1"/>
          </p:cNvSpPr>
          <p:nvPr>
            <p:ph type="title"/>
          </p:nvPr>
        </p:nvSpPr>
        <p:spPr/>
        <p:txBody>
          <a:bodyPr/>
          <a:lstStyle/>
          <a:p>
            <a:r>
              <a:rPr lang="es-CO" dirty="0"/>
              <a:t>Creación de roles</a:t>
            </a:r>
          </a:p>
        </p:txBody>
      </p:sp>
      <p:sp>
        <p:nvSpPr>
          <p:cNvPr id="3" name="Marcador de texto 2">
            <a:extLst>
              <a:ext uri="{FF2B5EF4-FFF2-40B4-BE49-F238E27FC236}">
                <a16:creationId xmlns:a16="http://schemas.microsoft.com/office/drawing/2014/main" id="{2CC1DAAC-CB63-C13A-7588-128D2170A1CD}"/>
              </a:ext>
            </a:extLst>
          </p:cNvPr>
          <p:cNvSpPr>
            <a:spLocks noGrp="1"/>
          </p:cNvSpPr>
          <p:nvPr>
            <p:ph type="body" idx="1"/>
          </p:nvPr>
        </p:nvSpPr>
        <p:spPr/>
        <p:txBody>
          <a:bodyPr/>
          <a:lstStyle/>
          <a:p>
            <a:r>
              <a:rPr lang="es-CO" dirty="0"/>
              <a:t>Valor agregado de seguridad</a:t>
            </a:r>
          </a:p>
        </p:txBody>
      </p:sp>
    </p:spTree>
    <p:extLst>
      <p:ext uri="{BB962C8B-B14F-4D97-AF65-F5344CB8AC3E}">
        <p14:creationId xmlns:p14="http://schemas.microsoft.com/office/powerpoint/2010/main" val="369605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84D2322-593F-AA9E-2FB0-5546B35457F7}"/>
              </a:ext>
            </a:extLst>
          </p:cNvPr>
          <p:cNvPicPr>
            <a:picLocks noChangeAspect="1"/>
          </p:cNvPicPr>
          <p:nvPr/>
        </p:nvPicPr>
        <p:blipFill>
          <a:blip r:embed="rId2"/>
          <a:stretch>
            <a:fillRect/>
          </a:stretch>
        </p:blipFill>
        <p:spPr>
          <a:xfrm>
            <a:off x="2299721" y="1634739"/>
            <a:ext cx="7592557" cy="3588522"/>
          </a:xfrm>
          <a:prstGeom prst="rect">
            <a:avLst/>
          </a:prstGeom>
        </p:spPr>
      </p:pic>
    </p:spTree>
    <p:extLst>
      <p:ext uri="{BB962C8B-B14F-4D97-AF65-F5344CB8AC3E}">
        <p14:creationId xmlns:p14="http://schemas.microsoft.com/office/powerpoint/2010/main" val="1250332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B1EE4D-3EEE-4EE5-20E8-6A853AB89155}"/>
              </a:ext>
            </a:extLst>
          </p:cNvPr>
          <p:cNvSpPr>
            <a:spLocks noGrp="1"/>
          </p:cNvSpPr>
          <p:nvPr>
            <p:ph type="title"/>
          </p:nvPr>
        </p:nvSpPr>
        <p:spPr/>
        <p:txBody>
          <a:bodyPr/>
          <a:lstStyle/>
          <a:p>
            <a:r>
              <a:rPr lang="es-CO" dirty="0"/>
              <a:t>Código Importante para reparación.</a:t>
            </a:r>
          </a:p>
        </p:txBody>
      </p:sp>
      <p:pic>
        <p:nvPicPr>
          <p:cNvPr id="5" name="Imagen 4">
            <a:extLst>
              <a:ext uri="{FF2B5EF4-FFF2-40B4-BE49-F238E27FC236}">
                <a16:creationId xmlns:a16="http://schemas.microsoft.com/office/drawing/2014/main" id="{53D6C68D-9C94-B5E2-93F2-496894EF6D31}"/>
              </a:ext>
            </a:extLst>
          </p:cNvPr>
          <p:cNvPicPr>
            <a:picLocks noChangeAspect="1"/>
          </p:cNvPicPr>
          <p:nvPr/>
        </p:nvPicPr>
        <p:blipFill>
          <a:blip r:embed="rId2"/>
          <a:stretch>
            <a:fillRect/>
          </a:stretch>
        </p:blipFill>
        <p:spPr>
          <a:xfrm>
            <a:off x="2211322" y="2481685"/>
            <a:ext cx="7604009" cy="686473"/>
          </a:xfrm>
          <a:prstGeom prst="rect">
            <a:avLst/>
          </a:prstGeom>
        </p:spPr>
      </p:pic>
      <p:pic>
        <p:nvPicPr>
          <p:cNvPr id="7" name="Imagen 6">
            <a:extLst>
              <a:ext uri="{FF2B5EF4-FFF2-40B4-BE49-F238E27FC236}">
                <a16:creationId xmlns:a16="http://schemas.microsoft.com/office/drawing/2014/main" id="{72B7A758-56DA-D766-227D-C614096C0440}"/>
              </a:ext>
            </a:extLst>
          </p:cNvPr>
          <p:cNvPicPr>
            <a:picLocks noChangeAspect="1"/>
          </p:cNvPicPr>
          <p:nvPr/>
        </p:nvPicPr>
        <p:blipFill>
          <a:blip r:embed="rId3"/>
          <a:stretch>
            <a:fillRect/>
          </a:stretch>
        </p:blipFill>
        <p:spPr>
          <a:xfrm>
            <a:off x="2413442" y="3727719"/>
            <a:ext cx="6510688" cy="1009409"/>
          </a:xfrm>
          <a:prstGeom prst="rect">
            <a:avLst/>
          </a:prstGeom>
        </p:spPr>
      </p:pic>
    </p:spTree>
    <p:extLst>
      <p:ext uri="{BB962C8B-B14F-4D97-AF65-F5344CB8AC3E}">
        <p14:creationId xmlns:p14="http://schemas.microsoft.com/office/powerpoint/2010/main" val="407444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D06908-095A-DE63-C815-AF4145F8F013}"/>
              </a:ext>
            </a:extLst>
          </p:cNvPr>
          <p:cNvSpPr>
            <a:spLocks noGrp="1"/>
          </p:cNvSpPr>
          <p:nvPr>
            <p:ph type="title"/>
          </p:nvPr>
        </p:nvSpPr>
        <p:spPr/>
        <p:txBody>
          <a:bodyPr/>
          <a:lstStyle/>
          <a:p>
            <a:r>
              <a:rPr lang="es-ES" dirty="0"/>
              <a:t>Consultas utilizando </a:t>
            </a:r>
            <a:r>
              <a:rPr lang="es-ES" dirty="0" err="1"/>
              <a:t>join</a:t>
            </a:r>
            <a:endParaRPr lang="es-CO" dirty="0"/>
          </a:p>
        </p:txBody>
      </p:sp>
    </p:spTree>
    <p:extLst>
      <p:ext uri="{BB962C8B-B14F-4D97-AF65-F5344CB8AC3E}">
        <p14:creationId xmlns:p14="http://schemas.microsoft.com/office/powerpoint/2010/main" val="4189218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1EE547-AAC8-D4C6-1DF9-8B925B86CD9D}"/>
              </a:ext>
            </a:extLst>
          </p:cNvPr>
          <p:cNvSpPr>
            <a:spLocks noGrp="1"/>
          </p:cNvSpPr>
          <p:nvPr>
            <p:ph type="title"/>
          </p:nvPr>
        </p:nvSpPr>
        <p:spPr/>
        <p:txBody>
          <a:bodyPr/>
          <a:lstStyle/>
          <a:p>
            <a:endParaRPr lang="es-CO"/>
          </a:p>
        </p:txBody>
      </p:sp>
      <p:pic>
        <p:nvPicPr>
          <p:cNvPr id="8" name="Marcador de contenido 7">
            <a:extLst>
              <a:ext uri="{FF2B5EF4-FFF2-40B4-BE49-F238E27FC236}">
                <a16:creationId xmlns:a16="http://schemas.microsoft.com/office/drawing/2014/main" id="{3B450C70-BBD3-FDE3-1595-C65CABC886A8}"/>
              </a:ext>
            </a:extLst>
          </p:cNvPr>
          <p:cNvPicPr>
            <a:picLocks noGrp="1" noChangeAspect="1"/>
          </p:cNvPicPr>
          <p:nvPr>
            <p:ph idx="1"/>
          </p:nvPr>
        </p:nvPicPr>
        <p:blipFill>
          <a:blip r:embed="rId2"/>
          <a:stretch>
            <a:fillRect/>
          </a:stretch>
        </p:blipFill>
        <p:spPr>
          <a:xfrm>
            <a:off x="3619143" y="3110709"/>
            <a:ext cx="5106113" cy="733527"/>
          </a:xfrm>
        </p:spPr>
      </p:pic>
      <p:pic>
        <p:nvPicPr>
          <p:cNvPr id="6" name="Imagen 5">
            <a:extLst>
              <a:ext uri="{FF2B5EF4-FFF2-40B4-BE49-F238E27FC236}">
                <a16:creationId xmlns:a16="http://schemas.microsoft.com/office/drawing/2014/main" id="{FD2C5FD7-EB78-6418-7908-0EECE92C29B2}"/>
              </a:ext>
            </a:extLst>
          </p:cNvPr>
          <p:cNvPicPr>
            <a:picLocks noChangeAspect="1"/>
          </p:cNvPicPr>
          <p:nvPr/>
        </p:nvPicPr>
        <p:blipFill>
          <a:blip r:embed="rId3"/>
          <a:stretch>
            <a:fillRect/>
          </a:stretch>
        </p:blipFill>
        <p:spPr>
          <a:xfrm>
            <a:off x="1470967" y="79527"/>
            <a:ext cx="9250066" cy="2962688"/>
          </a:xfrm>
          <a:prstGeom prst="rect">
            <a:avLst/>
          </a:prstGeom>
        </p:spPr>
      </p:pic>
      <p:pic>
        <p:nvPicPr>
          <p:cNvPr id="10" name="Imagen 9">
            <a:extLst>
              <a:ext uri="{FF2B5EF4-FFF2-40B4-BE49-F238E27FC236}">
                <a16:creationId xmlns:a16="http://schemas.microsoft.com/office/drawing/2014/main" id="{A8396C04-3E0A-9763-A549-14913D0A3404}"/>
              </a:ext>
            </a:extLst>
          </p:cNvPr>
          <p:cNvPicPr>
            <a:picLocks noChangeAspect="1"/>
          </p:cNvPicPr>
          <p:nvPr/>
        </p:nvPicPr>
        <p:blipFill>
          <a:blip r:embed="rId4"/>
          <a:stretch>
            <a:fillRect/>
          </a:stretch>
        </p:blipFill>
        <p:spPr>
          <a:xfrm>
            <a:off x="2366268" y="3912730"/>
            <a:ext cx="7754432" cy="1743318"/>
          </a:xfrm>
          <a:prstGeom prst="rect">
            <a:avLst/>
          </a:prstGeom>
        </p:spPr>
      </p:pic>
      <p:pic>
        <p:nvPicPr>
          <p:cNvPr id="12" name="Imagen 11">
            <a:extLst>
              <a:ext uri="{FF2B5EF4-FFF2-40B4-BE49-F238E27FC236}">
                <a16:creationId xmlns:a16="http://schemas.microsoft.com/office/drawing/2014/main" id="{36784A98-1CDF-7CE9-B47B-488223FF9701}"/>
              </a:ext>
            </a:extLst>
          </p:cNvPr>
          <p:cNvPicPr>
            <a:picLocks noChangeAspect="1"/>
          </p:cNvPicPr>
          <p:nvPr/>
        </p:nvPicPr>
        <p:blipFill>
          <a:blip r:embed="rId5"/>
          <a:stretch>
            <a:fillRect/>
          </a:stretch>
        </p:blipFill>
        <p:spPr>
          <a:xfrm>
            <a:off x="3400038" y="5724542"/>
            <a:ext cx="5325218" cy="914528"/>
          </a:xfrm>
          <a:prstGeom prst="rect">
            <a:avLst/>
          </a:prstGeom>
        </p:spPr>
      </p:pic>
    </p:spTree>
    <p:extLst>
      <p:ext uri="{BB962C8B-B14F-4D97-AF65-F5344CB8AC3E}">
        <p14:creationId xmlns:p14="http://schemas.microsoft.com/office/powerpoint/2010/main" val="707603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3903BE0-5CD8-A423-E2F0-E18511CF21BA}"/>
              </a:ext>
            </a:extLst>
          </p:cNvPr>
          <p:cNvPicPr>
            <a:picLocks noChangeAspect="1"/>
          </p:cNvPicPr>
          <p:nvPr/>
        </p:nvPicPr>
        <p:blipFill>
          <a:blip r:embed="rId2"/>
          <a:stretch>
            <a:fillRect/>
          </a:stretch>
        </p:blipFill>
        <p:spPr>
          <a:xfrm>
            <a:off x="1980615" y="0"/>
            <a:ext cx="8383170" cy="2029108"/>
          </a:xfrm>
          <a:prstGeom prst="rect">
            <a:avLst/>
          </a:prstGeom>
        </p:spPr>
      </p:pic>
      <p:pic>
        <p:nvPicPr>
          <p:cNvPr id="8" name="Imagen 7">
            <a:extLst>
              <a:ext uri="{FF2B5EF4-FFF2-40B4-BE49-F238E27FC236}">
                <a16:creationId xmlns:a16="http://schemas.microsoft.com/office/drawing/2014/main" id="{A64DA523-875D-166B-B4A8-E71D78607A71}"/>
              </a:ext>
            </a:extLst>
          </p:cNvPr>
          <p:cNvPicPr>
            <a:picLocks noChangeAspect="1"/>
          </p:cNvPicPr>
          <p:nvPr/>
        </p:nvPicPr>
        <p:blipFill>
          <a:blip r:embed="rId3"/>
          <a:stretch>
            <a:fillRect/>
          </a:stretch>
        </p:blipFill>
        <p:spPr>
          <a:xfrm>
            <a:off x="3223811" y="2094410"/>
            <a:ext cx="5744377" cy="1295581"/>
          </a:xfrm>
          <a:prstGeom prst="rect">
            <a:avLst/>
          </a:prstGeom>
        </p:spPr>
      </p:pic>
      <p:pic>
        <p:nvPicPr>
          <p:cNvPr id="10" name="Imagen 9">
            <a:extLst>
              <a:ext uri="{FF2B5EF4-FFF2-40B4-BE49-F238E27FC236}">
                <a16:creationId xmlns:a16="http://schemas.microsoft.com/office/drawing/2014/main" id="{9AF456D3-F022-813C-EA22-36206618F524}"/>
              </a:ext>
            </a:extLst>
          </p:cNvPr>
          <p:cNvPicPr>
            <a:picLocks noChangeAspect="1"/>
          </p:cNvPicPr>
          <p:nvPr/>
        </p:nvPicPr>
        <p:blipFill>
          <a:blip r:embed="rId4"/>
          <a:stretch>
            <a:fillRect/>
          </a:stretch>
        </p:blipFill>
        <p:spPr>
          <a:xfrm>
            <a:off x="1013691" y="3455294"/>
            <a:ext cx="10317015" cy="2038635"/>
          </a:xfrm>
          <a:prstGeom prst="rect">
            <a:avLst/>
          </a:prstGeom>
        </p:spPr>
      </p:pic>
      <p:pic>
        <p:nvPicPr>
          <p:cNvPr id="12" name="Imagen 11">
            <a:extLst>
              <a:ext uri="{FF2B5EF4-FFF2-40B4-BE49-F238E27FC236}">
                <a16:creationId xmlns:a16="http://schemas.microsoft.com/office/drawing/2014/main" id="{4F18F8BC-EDD7-4DEA-EDBC-F3F6487C73A1}"/>
              </a:ext>
            </a:extLst>
          </p:cNvPr>
          <p:cNvPicPr>
            <a:picLocks noChangeAspect="1"/>
          </p:cNvPicPr>
          <p:nvPr/>
        </p:nvPicPr>
        <p:blipFill>
          <a:blip r:embed="rId5"/>
          <a:stretch>
            <a:fillRect/>
          </a:stretch>
        </p:blipFill>
        <p:spPr>
          <a:xfrm>
            <a:off x="4381249" y="5624535"/>
            <a:ext cx="3581900" cy="1076475"/>
          </a:xfrm>
          <a:prstGeom prst="rect">
            <a:avLst/>
          </a:prstGeom>
        </p:spPr>
      </p:pic>
    </p:spTree>
    <p:extLst>
      <p:ext uri="{BB962C8B-B14F-4D97-AF65-F5344CB8AC3E}">
        <p14:creationId xmlns:p14="http://schemas.microsoft.com/office/powerpoint/2010/main" val="2415108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CFF3445-AEFE-453D-203D-75D42839B245}"/>
              </a:ext>
            </a:extLst>
          </p:cNvPr>
          <p:cNvPicPr>
            <a:picLocks noChangeAspect="1"/>
          </p:cNvPicPr>
          <p:nvPr/>
        </p:nvPicPr>
        <p:blipFill>
          <a:blip r:embed="rId2"/>
          <a:stretch>
            <a:fillRect/>
          </a:stretch>
        </p:blipFill>
        <p:spPr>
          <a:xfrm>
            <a:off x="2529176" y="151629"/>
            <a:ext cx="6878010" cy="2248214"/>
          </a:xfrm>
          <a:prstGeom prst="rect">
            <a:avLst/>
          </a:prstGeom>
        </p:spPr>
      </p:pic>
      <p:pic>
        <p:nvPicPr>
          <p:cNvPr id="8" name="Imagen 7">
            <a:extLst>
              <a:ext uri="{FF2B5EF4-FFF2-40B4-BE49-F238E27FC236}">
                <a16:creationId xmlns:a16="http://schemas.microsoft.com/office/drawing/2014/main" id="{BA621A9D-13E9-34A2-C684-94A9F1BD6189}"/>
              </a:ext>
            </a:extLst>
          </p:cNvPr>
          <p:cNvPicPr>
            <a:picLocks noChangeAspect="1"/>
          </p:cNvPicPr>
          <p:nvPr/>
        </p:nvPicPr>
        <p:blipFill>
          <a:blip r:embed="rId3"/>
          <a:stretch>
            <a:fillRect/>
          </a:stretch>
        </p:blipFill>
        <p:spPr>
          <a:xfrm>
            <a:off x="4066892" y="2514143"/>
            <a:ext cx="4058216" cy="1257475"/>
          </a:xfrm>
          <a:prstGeom prst="rect">
            <a:avLst/>
          </a:prstGeom>
        </p:spPr>
      </p:pic>
      <p:pic>
        <p:nvPicPr>
          <p:cNvPr id="10" name="Imagen 9">
            <a:extLst>
              <a:ext uri="{FF2B5EF4-FFF2-40B4-BE49-F238E27FC236}">
                <a16:creationId xmlns:a16="http://schemas.microsoft.com/office/drawing/2014/main" id="{3774EF75-F675-69EA-FC73-E6215C7A18AD}"/>
              </a:ext>
            </a:extLst>
          </p:cNvPr>
          <p:cNvPicPr>
            <a:picLocks noChangeAspect="1"/>
          </p:cNvPicPr>
          <p:nvPr/>
        </p:nvPicPr>
        <p:blipFill>
          <a:blip r:embed="rId4"/>
          <a:stretch>
            <a:fillRect/>
          </a:stretch>
        </p:blipFill>
        <p:spPr>
          <a:xfrm>
            <a:off x="1613851" y="3816810"/>
            <a:ext cx="9116697" cy="1857634"/>
          </a:xfrm>
          <a:prstGeom prst="rect">
            <a:avLst/>
          </a:prstGeom>
        </p:spPr>
      </p:pic>
      <p:pic>
        <p:nvPicPr>
          <p:cNvPr id="12" name="Imagen 11">
            <a:extLst>
              <a:ext uri="{FF2B5EF4-FFF2-40B4-BE49-F238E27FC236}">
                <a16:creationId xmlns:a16="http://schemas.microsoft.com/office/drawing/2014/main" id="{B43EEC3C-CF5C-B96C-7018-8ACF0F856FEE}"/>
              </a:ext>
            </a:extLst>
          </p:cNvPr>
          <p:cNvPicPr>
            <a:picLocks noChangeAspect="1"/>
          </p:cNvPicPr>
          <p:nvPr/>
        </p:nvPicPr>
        <p:blipFill>
          <a:blip r:embed="rId5"/>
          <a:stretch>
            <a:fillRect/>
          </a:stretch>
        </p:blipFill>
        <p:spPr>
          <a:xfrm>
            <a:off x="2529176" y="5847420"/>
            <a:ext cx="6735115" cy="714475"/>
          </a:xfrm>
          <a:prstGeom prst="rect">
            <a:avLst/>
          </a:prstGeom>
        </p:spPr>
      </p:pic>
    </p:spTree>
    <p:extLst>
      <p:ext uri="{BB962C8B-B14F-4D97-AF65-F5344CB8AC3E}">
        <p14:creationId xmlns:p14="http://schemas.microsoft.com/office/powerpoint/2010/main" val="792652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CA62C58-B047-3C1D-8F7C-6278B9E18EFF}"/>
              </a:ext>
            </a:extLst>
          </p:cNvPr>
          <p:cNvPicPr>
            <a:picLocks noChangeAspect="1"/>
          </p:cNvPicPr>
          <p:nvPr/>
        </p:nvPicPr>
        <p:blipFill>
          <a:blip r:embed="rId2"/>
          <a:stretch>
            <a:fillRect/>
          </a:stretch>
        </p:blipFill>
        <p:spPr>
          <a:xfrm>
            <a:off x="2380721" y="149223"/>
            <a:ext cx="7582958" cy="1486107"/>
          </a:xfrm>
          <a:prstGeom prst="rect">
            <a:avLst/>
          </a:prstGeom>
        </p:spPr>
      </p:pic>
      <p:pic>
        <p:nvPicPr>
          <p:cNvPr id="8" name="Imagen 7">
            <a:extLst>
              <a:ext uri="{FF2B5EF4-FFF2-40B4-BE49-F238E27FC236}">
                <a16:creationId xmlns:a16="http://schemas.microsoft.com/office/drawing/2014/main" id="{BBB084EA-B803-0F11-A4EF-190A4B5B28A5}"/>
              </a:ext>
            </a:extLst>
          </p:cNvPr>
          <p:cNvPicPr>
            <a:picLocks noChangeAspect="1"/>
          </p:cNvPicPr>
          <p:nvPr/>
        </p:nvPicPr>
        <p:blipFill>
          <a:blip r:embed="rId3"/>
          <a:stretch>
            <a:fillRect/>
          </a:stretch>
        </p:blipFill>
        <p:spPr>
          <a:xfrm>
            <a:off x="4386024" y="1749630"/>
            <a:ext cx="3419952" cy="1295581"/>
          </a:xfrm>
          <a:prstGeom prst="rect">
            <a:avLst/>
          </a:prstGeom>
        </p:spPr>
      </p:pic>
      <p:pic>
        <p:nvPicPr>
          <p:cNvPr id="10" name="Imagen 9">
            <a:extLst>
              <a:ext uri="{FF2B5EF4-FFF2-40B4-BE49-F238E27FC236}">
                <a16:creationId xmlns:a16="http://schemas.microsoft.com/office/drawing/2014/main" id="{B6ACB576-A739-A4E4-5F90-E532DE2BE594}"/>
              </a:ext>
            </a:extLst>
          </p:cNvPr>
          <p:cNvPicPr>
            <a:picLocks noChangeAspect="1"/>
          </p:cNvPicPr>
          <p:nvPr/>
        </p:nvPicPr>
        <p:blipFill>
          <a:blip r:embed="rId4"/>
          <a:stretch>
            <a:fillRect/>
          </a:stretch>
        </p:blipFill>
        <p:spPr>
          <a:xfrm>
            <a:off x="1856826" y="3159511"/>
            <a:ext cx="7868748" cy="2095792"/>
          </a:xfrm>
          <a:prstGeom prst="rect">
            <a:avLst/>
          </a:prstGeom>
        </p:spPr>
      </p:pic>
      <p:pic>
        <p:nvPicPr>
          <p:cNvPr id="12" name="Imagen 11">
            <a:extLst>
              <a:ext uri="{FF2B5EF4-FFF2-40B4-BE49-F238E27FC236}">
                <a16:creationId xmlns:a16="http://schemas.microsoft.com/office/drawing/2014/main" id="{7338DBDD-53EA-969C-9129-AF3E1DDB1901}"/>
              </a:ext>
            </a:extLst>
          </p:cNvPr>
          <p:cNvPicPr>
            <a:picLocks noChangeAspect="1"/>
          </p:cNvPicPr>
          <p:nvPr/>
        </p:nvPicPr>
        <p:blipFill>
          <a:blip r:embed="rId5"/>
          <a:stretch>
            <a:fillRect/>
          </a:stretch>
        </p:blipFill>
        <p:spPr>
          <a:xfrm>
            <a:off x="4605172" y="5618770"/>
            <a:ext cx="2372056" cy="638264"/>
          </a:xfrm>
          <a:prstGeom prst="rect">
            <a:avLst/>
          </a:prstGeom>
        </p:spPr>
      </p:pic>
    </p:spTree>
    <p:extLst>
      <p:ext uri="{BB962C8B-B14F-4D97-AF65-F5344CB8AC3E}">
        <p14:creationId xmlns:p14="http://schemas.microsoft.com/office/powerpoint/2010/main" val="3840308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DAAB4ADF-C777-B180-E23C-10F38FB644BD}"/>
              </a:ext>
            </a:extLst>
          </p:cNvPr>
          <p:cNvPicPr>
            <a:picLocks noGrp="1" noChangeAspect="1"/>
          </p:cNvPicPr>
          <p:nvPr>
            <p:ph idx="1"/>
          </p:nvPr>
        </p:nvPicPr>
        <p:blipFill>
          <a:blip r:embed="rId2"/>
          <a:stretch>
            <a:fillRect/>
          </a:stretch>
        </p:blipFill>
        <p:spPr>
          <a:xfrm>
            <a:off x="1747220" y="3076435"/>
            <a:ext cx="8849960" cy="2000529"/>
          </a:xfrm>
        </p:spPr>
      </p:pic>
      <p:pic>
        <p:nvPicPr>
          <p:cNvPr id="5" name="Imagen 4">
            <a:extLst>
              <a:ext uri="{FF2B5EF4-FFF2-40B4-BE49-F238E27FC236}">
                <a16:creationId xmlns:a16="http://schemas.microsoft.com/office/drawing/2014/main" id="{91663A18-3AE6-0A33-DA5D-16F4CFFDE5C4}"/>
              </a:ext>
            </a:extLst>
          </p:cNvPr>
          <p:cNvPicPr>
            <a:picLocks noChangeAspect="1"/>
          </p:cNvPicPr>
          <p:nvPr/>
        </p:nvPicPr>
        <p:blipFill>
          <a:blip r:embed="rId3"/>
          <a:stretch>
            <a:fillRect/>
          </a:stretch>
        </p:blipFill>
        <p:spPr>
          <a:xfrm>
            <a:off x="2776063" y="0"/>
            <a:ext cx="6792273" cy="1762371"/>
          </a:xfrm>
          <a:prstGeom prst="rect">
            <a:avLst/>
          </a:prstGeom>
        </p:spPr>
      </p:pic>
      <p:pic>
        <p:nvPicPr>
          <p:cNvPr id="7" name="Imagen 6">
            <a:extLst>
              <a:ext uri="{FF2B5EF4-FFF2-40B4-BE49-F238E27FC236}">
                <a16:creationId xmlns:a16="http://schemas.microsoft.com/office/drawing/2014/main" id="{3BB3108F-1A4D-2399-F895-085FF62295F7}"/>
              </a:ext>
            </a:extLst>
          </p:cNvPr>
          <p:cNvPicPr>
            <a:picLocks noChangeAspect="1"/>
          </p:cNvPicPr>
          <p:nvPr/>
        </p:nvPicPr>
        <p:blipFill>
          <a:blip r:embed="rId4"/>
          <a:stretch>
            <a:fillRect/>
          </a:stretch>
        </p:blipFill>
        <p:spPr>
          <a:xfrm>
            <a:off x="4471761" y="1876671"/>
            <a:ext cx="3248478" cy="1086002"/>
          </a:xfrm>
          <a:prstGeom prst="rect">
            <a:avLst/>
          </a:prstGeom>
        </p:spPr>
      </p:pic>
      <p:pic>
        <p:nvPicPr>
          <p:cNvPr id="11" name="Imagen 10">
            <a:extLst>
              <a:ext uri="{FF2B5EF4-FFF2-40B4-BE49-F238E27FC236}">
                <a16:creationId xmlns:a16="http://schemas.microsoft.com/office/drawing/2014/main" id="{42B34630-F8AA-C2E6-0776-6233A807E32F}"/>
              </a:ext>
            </a:extLst>
          </p:cNvPr>
          <p:cNvPicPr>
            <a:picLocks noChangeAspect="1"/>
          </p:cNvPicPr>
          <p:nvPr/>
        </p:nvPicPr>
        <p:blipFill>
          <a:blip r:embed="rId5"/>
          <a:stretch>
            <a:fillRect/>
          </a:stretch>
        </p:blipFill>
        <p:spPr>
          <a:xfrm>
            <a:off x="2452168" y="5190726"/>
            <a:ext cx="7116168" cy="762106"/>
          </a:xfrm>
          <a:prstGeom prst="rect">
            <a:avLst/>
          </a:prstGeom>
        </p:spPr>
      </p:pic>
    </p:spTree>
    <p:extLst>
      <p:ext uri="{BB962C8B-B14F-4D97-AF65-F5344CB8AC3E}">
        <p14:creationId xmlns:p14="http://schemas.microsoft.com/office/powerpoint/2010/main" val="2672551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73173F-7C76-3B43-0F20-D5D1EB1ADDFF}"/>
              </a:ext>
            </a:extLst>
          </p:cNvPr>
          <p:cNvSpPr>
            <a:spLocks noGrp="1"/>
          </p:cNvSpPr>
          <p:nvPr>
            <p:ph type="title"/>
          </p:nvPr>
        </p:nvSpPr>
        <p:spPr/>
        <p:txBody>
          <a:bodyPr/>
          <a:lstStyle/>
          <a:p>
            <a:r>
              <a:rPr lang="es-ES" dirty="0"/>
              <a:t>Consultas anidadas</a:t>
            </a:r>
            <a:endParaRPr lang="es-CO" dirty="0"/>
          </a:p>
        </p:txBody>
      </p:sp>
    </p:spTree>
    <p:extLst>
      <p:ext uri="{BB962C8B-B14F-4D97-AF65-F5344CB8AC3E}">
        <p14:creationId xmlns:p14="http://schemas.microsoft.com/office/powerpoint/2010/main" val="2126654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7B408-409E-5103-2081-ECBCADFA0FA8}"/>
              </a:ext>
            </a:extLst>
          </p:cNvPr>
          <p:cNvSpPr>
            <a:spLocks noGrp="1"/>
          </p:cNvSpPr>
          <p:nvPr>
            <p:ph type="title"/>
          </p:nvPr>
        </p:nvSpPr>
        <p:spPr/>
        <p:txBody>
          <a:bodyPr/>
          <a:lstStyle/>
          <a:p>
            <a:r>
              <a:rPr lang="es-CO" dirty="0"/>
              <a:t>¿Cuál es el problema?</a:t>
            </a:r>
          </a:p>
        </p:txBody>
      </p:sp>
      <p:sp>
        <p:nvSpPr>
          <p:cNvPr id="3" name="Marcador de contenido 2">
            <a:extLst>
              <a:ext uri="{FF2B5EF4-FFF2-40B4-BE49-F238E27FC236}">
                <a16:creationId xmlns:a16="http://schemas.microsoft.com/office/drawing/2014/main" id="{9F0EFECD-A7B1-7314-EF6E-C65DB2C0886A}"/>
              </a:ext>
            </a:extLst>
          </p:cNvPr>
          <p:cNvSpPr>
            <a:spLocks noGrp="1"/>
          </p:cNvSpPr>
          <p:nvPr>
            <p:ph idx="1"/>
          </p:nvPr>
        </p:nvSpPr>
        <p:spPr/>
        <p:txBody>
          <a:bodyPr/>
          <a:lstStyle/>
          <a:p>
            <a:pPr marL="0" marR="0" indent="0" algn="just" rtl="0">
              <a:spcBef>
                <a:spcPts val="0"/>
              </a:spcBef>
              <a:spcAft>
                <a:spcPts val="0"/>
              </a:spcAft>
            </a:pPr>
            <a:r>
              <a:rPr lang="es-MX" sz="1800" b="0" i="0" dirty="0" err="1">
                <a:solidFill>
                  <a:srgbClr val="000000"/>
                </a:solidFill>
                <a:effectLst/>
                <a:latin typeface="Arial" panose="020B0604020202020204" pitchFamily="34" charset="0"/>
              </a:rPr>
              <a:t>tusLentes</a:t>
            </a:r>
            <a:r>
              <a:rPr lang="es-MX" sz="1800" b="0" i="0" dirty="0">
                <a:solidFill>
                  <a:srgbClr val="000000"/>
                </a:solidFill>
                <a:effectLst/>
                <a:latin typeface="Arial" panose="020B0604020202020204" pitchFamily="34" charset="0"/>
              </a:rPr>
              <a:t> Shop es un negocio ubicado en la localidad de Kennedy, especializado en brindar servicios de asesoría y venta de artículos para la vista.</a:t>
            </a:r>
            <a:r>
              <a:rPr lang="es-MX" dirty="0">
                <a:solidFill>
                  <a:srgbClr val="222222"/>
                </a:solidFill>
                <a:latin typeface="Arial" panose="020B0604020202020204" pitchFamily="34" charset="0"/>
              </a:rPr>
              <a:t> </a:t>
            </a:r>
            <a:r>
              <a:rPr lang="es-MX" sz="1800" b="0" i="0" dirty="0">
                <a:solidFill>
                  <a:srgbClr val="000000"/>
                </a:solidFill>
                <a:effectLst/>
                <a:latin typeface="Arial" panose="020B0604020202020204" pitchFamily="34" charset="0"/>
              </a:rPr>
              <a:t>A través de las técnicas de levantamiento de información, se identificó un problema: agendan sus citas por redes sociales y medios físicos (cuadernos y libretas). Sin embargo, estos procesos no son eficientes en el agendamiento. En WhatsApp, se pueden borrar los mensajes, y las anotaciones en un cuaderno se pueden extraviar o incluso dañar, lo que resulta en la pérdida de información. En una ocasión, un empleado se confundió al llamar al cliente para avisarle sobre la cita. Más tarde, dos clientes llegaron a la misma hora, generando confusión entre ellos. Uno de los clientes se quejó por la mala administración de las citas, lo que llevó a cancelar la cita con ellos.</a:t>
            </a:r>
            <a:endParaRPr lang="es-MX" b="0" i="0" dirty="0">
              <a:solidFill>
                <a:srgbClr val="222222"/>
              </a:solidFill>
              <a:effectLst/>
              <a:latin typeface="Arial" panose="020B0604020202020204" pitchFamily="34" charset="0"/>
            </a:endParaRPr>
          </a:p>
          <a:p>
            <a:endParaRPr lang="es-CO" dirty="0"/>
          </a:p>
        </p:txBody>
      </p:sp>
      <p:pic>
        <p:nvPicPr>
          <p:cNvPr id="5" name="Google Shape;160;p2">
            <a:extLst>
              <a:ext uri="{FF2B5EF4-FFF2-40B4-BE49-F238E27FC236}">
                <a16:creationId xmlns:a16="http://schemas.microsoft.com/office/drawing/2014/main" id="{28036F50-9DD4-F991-1DB5-84DA26EF04A2}"/>
              </a:ext>
            </a:extLst>
          </p:cNvPr>
          <p:cNvPicPr preferRelativeResize="0"/>
          <p:nvPr/>
        </p:nvPicPr>
        <p:blipFill rotWithShape="1">
          <a:blip r:embed="rId2">
            <a:alphaModFix/>
          </a:blip>
          <a:srcRect/>
          <a:stretch/>
        </p:blipFill>
        <p:spPr>
          <a:xfrm>
            <a:off x="561450" y="2843684"/>
            <a:ext cx="4356801" cy="2696925"/>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97829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a:extLst>
              <a:ext uri="{FF2B5EF4-FFF2-40B4-BE49-F238E27FC236}">
                <a16:creationId xmlns:a16="http://schemas.microsoft.com/office/drawing/2014/main" id="{7BC59BCE-957A-BE6B-DAF5-6E1E37AAEB7B}"/>
              </a:ext>
            </a:extLst>
          </p:cNvPr>
          <p:cNvPicPr>
            <a:picLocks noGrp="1" noChangeAspect="1"/>
          </p:cNvPicPr>
          <p:nvPr>
            <p:ph idx="1"/>
          </p:nvPr>
        </p:nvPicPr>
        <p:blipFill>
          <a:blip r:embed="rId2"/>
          <a:stretch>
            <a:fillRect/>
          </a:stretch>
        </p:blipFill>
        <p:spPr>
          <a:xfrm>
            <a:off x="1371600" y="2685389"/>
            <a:ext cx="9601200" cy="948266"/>
          </a:xfrm>
        </p:spPr>
      </p:pic>
      <p:pic>
        <p:nvPicPr>
          <p:cNvPr id="6" name="Imagen 5">
            <a:extLst>
              <a:ext uri="{FF2B5EF4-FFF2-40B4-BE49-F238E27FC236}">
                <a16:creationId xmlns:a16="http://schemas.microsoft.com/office/drawing/2014/main" id="{C8D90FAB-400D-60B0-DBB9-1529ECB8D6E1}"/>
              </a:ext>
            </a:extLst>
          </p:cNvPr>
          <p:cNvPicPr>
            <a:picLocks noChangeAspect="1"/>
          </p:cNvPicPr>
          <p:nvPr/>
        </p:nvPicPr>
        <p:blipFill>
          <a:blip r:embed="rId3"/>
          <a:stretch>
            <a:fillRect/>
          </a:stretch>
        </p:blipFill>
        <p:spPr>
          <a:xfrm>
            <a:off x="831230" y="12338"/>
            <a:ext cx="10681939" cy="1371270"/>
          </a:xfrm>
          <a:prstGeom prst="rect">
            <a:avLst/>
          </a:prstGeom>
        </p:spPr>
      </p:pic>
      <p:pic>
        <p:nvPicPr>
          <p:cNvPr id="8" name="Imagen 7">
            <a:extLst>
              <a:ext uri="{FF2B5EF4-FFF2-40B4-BE49-F238E27FC236}">
                <a16:creationId xmlns:a16="http://schemas.microsoft.com/office/drawing/2014/main" id="{B3A7B8CA-C30A-DA68-DAEE-619893E4B719}"/>
              </a:ext>
            </a:extLst>
          </p:cNvPr>
          <p:cNvPicPr>
            <a:picLocks noChangeAspect="1"/>
          </p:cNvPicPr>
          <p:nvPr/>
        </p:nvPicPr>
        <p:blipFill>
          <a:blip r:embed="rId4"/>
          <a:stretch>
            <a:fillRect/>
          </a:stretch>
        </p:blipFill>
        <p:spPr>
          <a:xfrm>
            <a:off x="4414603" y="1490253"/>
            <a:ext cx="3362794" cy="1133633"/>
          </a:xfrm>
          <a:prstGeom prst="rect">
            <a:avLst/>
          </a:prstGeom>
        </p:spPr>
      </p:pic>
      <p:pic>
        <p:nvPicPr>
          <p:cNvPr id="12" name="Imagen 11">
            <a:extLst>
              <a:ext uri="{FF2B5EF4-FFF2-40B4-BE49-F238E27FC236}">
                <a16:creationId xmlns:a16="http://schemas.microsoft.com/office/drawing/2014/main" id="{16C2FCD3-8B49-4382-ACA5-615F17AC3B18}"/>
              </a:ext>
            </a:extLst>
          </p:cNvPr>
          <p:cNvPicPr>
            <a:picLocks noChangeAspect="1"/>
          </p:cNvPicPr>
          <p:nvPr/>
        </p:nvPicPr>
        <p:blipFill>
          <a:blip r:embed="rId5"/>
          <a:stretch>
            <a:fillRect/>
          </a:stretch>
        </p:blipFill>
        <p:spPr>
          <a:xfrm>
            <a:off x="4773850" y="3695158"/>
            <a:ext cx="2467319" cy="457264"/>
          </a:xfrm>
          <a:prstGeom prst="rect">
            <a:avLst/>
          </a:prstGeom>
        </p:spPr>
      </p:pic>
      <p:pic>
        <p:nvPicPr>
          <p:cNvPr id="14" name="Imagen 13">
            <a:extLst>
              <a:ext uri="{FF2B5EF4-FFF2-40B4-BE49-F238E27FC236}">
                <a16:creationId xmlns:a16="http://schemas.microsoft.com/office/drawing/2014/main" id="{944A30F9-FA68-96BE-7B7D-F18253974762}"/>
              </a:ext>
            </a:extLst>
          </p:cNvPr>
          <p:cNvPicPr>
            <a:picLocks noChangeAspect="1"/>
          </p:cNvPicPr>
          <p:nvPr/>
        </p:nvPicPr>
        <p:blipFill>
          <a:blip r:embed="rId6"/>
          <a:stretch>
            <a:fillRect/>
          </a:stretch>
        </p:blipFill>
        <p:spPr>
          <a:xfrm>
            <a:off x="908913" y="4213925"/>
            <a:ext cx="10374173" cy="2010056"/>
          </a:xfrm>
          <a:prstGeom prst="rect">
            <a:avLst/>
          </a:prstGeom>
        </p:spPr>
      </p:pic>
      <p:pic>
        <p:nvPicPr>
          <p:cNvPr id="16" name="Imagen 15">
            <a:extLst>
              <a:ext uri="{FF2B5EF4-FFF2-40B4-BE49-F238E27FC236}">
                <a16:creationId xmlns:a16="http://schemas.microsoft.com/office/drawing/2014/main" id="{4DFCEB20-7CEF-A825-E357-1E31B9B701E0}"/>
              </a:ext>
            </a:extLst>
          </p:cNvPr>
          <p:cNvPicPr>
            <a:picLocks noChangeAspect="1"/>
          </p:cNvPicPr>
          <p:nvPr/>
        </p:nvPicPr>
        <p:blipFill>
          <a:blip r:embed="rId7"/>
          <a:stretch>
            <a:fillRect/>
          </a:stretch>
        </p:blipFill>
        <p:spPr>
          <a:xfrm>
            <a:off x="4752786" y="6223981"/>
            <a:ext cx="2686425" cy="600159"/>
          </a:xfrm>
          <a:prstGeom prst="rect">
            <a:avLst/>
          </a:prstGeom>
        </p:spPr>
      </p:pic>
    </p:spTree>
    <p:extLst>
      <p:ext uri="{BB962C8B-B14F-4D97-AF65-F5344CB8AC3E}">
        <p14:creationId xmlns:p14="http://schemas.microsoft.com/office/powerpoint/2010/main" val="946784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a:extLst>
              <a:ext uri="{FF2B5EF4-FFF2-40B4-BE49-F238E27FC236}">
                <a16:creationId xmlns:a16="http://schemas.microsoft.com/office/drawing/2014/main" id="{8B2C0076-D92A-3EB0-0AC8-9562A772CB3F}"/>
              </a:ext>
            </a:extLst>
          </p:cNvPr>
          <p:cNvPicPr>
            <a:picLocks noGrp="1" noChangeAspect="1"/>
          </p:cNvPicPr>
          <p:nvPr>
            <p:ph idx="1"/>
          </p:nvPr>
        </p:nvPicPr>
        <p:blipFill>
          <a:blip r:embed="rId2"/>
          <a:stretch>
            <a:fillRect/>
          </a:stretch>
        </p:blipFill>
        <p:spPr>
          <a:xfrm>
            <a:off x="1294740" y="1975988"/>
            <a:ext cx="9601200" cy="896111"/>
          </a:xfrm>
        </p:spPr>
      </p:pic>
      <p:pic>
        <p:nvPicPr>
          <p:cNvPr id="6" name="Imagen 5">
            <a:extLst>
              <a:ext uri="{FF2B5EF4-FFF2-40B4-BE49-F238E27FC236}">
                <a16:creationId xmlns:a16="http://schemas.microsoft.com/office/drawing/2014/main" id="{D92CCA6F-AD83-EB88-D52D-6FAB4ECB3575}"/>
              </a:ext>
            </a:extLst>
          </p:cNvPr>
          <p:cNvPicPr>
            <a:picLocks noChangeAspect="1"/>
          </p:cNvPicPr>
          <p:nvPr/>
        </p:nvPicPr>
        <p:blipFill>
          <a:blip r:embed="rId3"/>
          <a:stretch>
            <a:fillRect/>
          </a:stretch>
        </p:blipFill>
        <p:spPr>
          <a:xfrm>
            <a:off x="1370281" y="195194"/>
            <a:ext cx="9450119" cy="981212"/>
          </a:xfrm>
          <a:prstGeom prst="rect">
            <a:avLst/>
          </a:prstGeom>
        </p:spPr>
      </p:pic>
      <p:pic>
        <p:nvPicPr>
          <p:cNvPr id="8" name="Imagen 7">
            <a:extLst>
              <a:ext uri="{FF2B5EF4-FFF2-40B4-BE49-F238E27FC236}">
                <a16:creationId xmlns:a16="http://schemas.microsoft.com/office/drawing/2014/main" id="{608BC045-9F13-4E3D-A5EB-1FE07A63B956}"/>
              </a:ext>
            </a:extLst>
          </p:cNvPr>
          <p:cNvPicPr>
            <a:picLocks noChangeAspect="1"/>
          </p:cNvPicPr>
          <p:nvPr/>
        </p:nvPicPr>
        <p:blipFill>
          <a:blip r:embed="rId4"/>
          <a:stretch>
            <a:fillRect/>
          </a:stretch>
        </p:blipFill>
        <p:spPr>
          <a:xfrm>
            <a:off x="5257023" y="1428750"/>
            <a:ext cx="1676634" cy="457264"/>
          </a:xfrm>
          <a:prstGeom prst="rect">
            <a:avLst/>
          </a:prstGeom>
        </p:spPr>
      </p:pic>
      <p:pic>
        <p:nvPicPr>
          <p:cNvPr id="12" name="Imagen 11">
            <a:extLst>
              <a:ext uri="{FF2B5EF4-FFF2-40B4-BE49-F238E27FC236}">
                <a16:creationId xmlns:a16="http://schemas.microsoft.com/office/drawing/2014/main" id="{642AC012-0AEB-D8BA-09E0-CCE70B4A8DC7}"/>
              </a:ext>
            </a:extLst>
          </p:cNvPr>
          <p:cNvPicPr>
            <a:picLocks noChangeAspect="1"/>
          </p:cNvPicPr>
          <p:nvPr/>
        </p:nvPicPr>
        <p:blipFill>
          <a:blip r:embed="rId5"/>
          <a:stretch>
            <a:fillRect/>
          </a:stretch>
        </p:blipFill>
        <p:spPr>
          <a:xfrm>
            <a:off x="5145071" y="3004624"/>
            <a:ext cx="1705213" cy="457264"/>
          </a:xfrm>
          <a:prstGeom prst="rect">
            <a:avLst/>
          </a:prstGeom>
        </p:spPr>
      </p:pic>
      <p:pic>
        <p:nvPicPr>
          <p:cNvPr id="14" name="Imagen 13">
            <a:extLst>
              <a:ext uri="{FF2B5EF4-FFF2-40B4-BE49-F238E27FC236}">
                <a16:creationId xmlns:a16="http://schemas.microsoft.com/office/drawing/2014/main" id="{7BCAF44C-29B9-DB6D-46A9-1A392C3EC252}"/>
              </a:ext>
            </a:extLst>
          </p:cNvPr>
          <p:cNvPicPr>
            <a:picLocks noChangeAspect="1"/>
          </p:cNvPicPr>
          <p:nvPr/>
        </p:nvPicPr>
        <p:blipFill>
          <a:blip r:embed="rId6"/>
          <a:stretch>
            <a:fillRect/>
          </a:stretch>
        </p:blipFill>
        <p:spPr>
          <a:xfrm>
            <a:off x="1051672" y="3594413"/>
            <a:ext cx="10896600" cy="1366122"/>
          </a:xfrm>
          <a:prstGeom prst="rect">
            <a:avLst/>
          </a:prstGeom>
        </p:spPr>
      </p:pic>
      <p:pic>
        <p:nvPicPr>
          <p:cNvPr id="16" name="Imagen 15">
            <a:extLst>
              <a:ext uri="{FF2B5EF4-FFF2-40B4-BE49-F238E27FC236}">
                <a16:creationId xmlns:a16="http://schemas.microsoft.com/office/drawing/2014/main" id="{A188CD47-0A25-1CF1-CB7E-33CE6B21FF72}"/>
              </a:ext>
            </a:extLst>
          </p:cNvPr>
          <p:cNvPicPr>
            <a:picLocks noChangeAspect="1"/>
          </p:cNvPicPr>
          <p:nvPr/>
        </p:nvPicPr>
        <p:blipFill>
          <a:blip r:embed="rId7"/>
          <a:stretch>
            <a:fillRect/>
          </a:stretch>
        </p:blipFill>
        <p:spPr>
          <a:xfrm>
            <a:off x="4759254" y="5093993"/>
            <a:ext cx="2476846" cy="514422"/>
          </a:xfrm>
          <a:prstGeom prst="rect">
            <a:avLst/>
          </a:prstGeom>
        </p:spPr>
      </p:pic>
    </p:spTree>
    <p:extLst>
      <p:ext uri="{BB962C8B-B14F-4D97-AF65-F5344CB8AC3E}">
        <p14:creationId xmlns:p14="http://schemas.microsoft.com/office/powerpoint/2010/main" val="578377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0DDE3B-42E2-D648-5F9B-AA8069356DDF}"/>
              </a:ext>
            </a:extLst>
          </p:cNvPr>
          <p:cNvSpPr>
            <a:spLocks noGrp="1"/>
          </p:cNvSpPr>
          <p:nvPr>
            <p:ph type="title"/>
          </p:nvPr>
        </p:nvSpPr>
        <p:spPr/>
        <p:txBody>
          <a:bodyPr/>
          <a:lstStyle/>
          <a:p>
            <a:endParaRPr lang="es-CO"/>
          </a:p>
        </p:txBody>
      </p:sp>
      <p:pic>
        <p:nvPicPr>
          <p:cNvPr id="14" name="Marcador de contenido 13">
            <a:extLst>
              <a:ext uri="{FF2B5EF4-FFF2-40B4-BE49-F238E27FC236}">
                <a16:creationId xmlns:a16="http://schemas.microsoft.com/office/drawing/2014/main" id="{27A97DFE-6A44-4999-8CDD-35274897CE2B}"/>
              </a:ext>
            </a:extLst>
          </p:cNvPr>
          <p:cNvPicPr>
            <a:picLocks noGrp="1" noChangeAspect="1"/>
          </p:cNvPicPr>
          <p:nvPr>
            <p:ph idx="1"/>
          </p:nvPr>
        </p:nvPicPr>
        <p:blipFill>
          <a:blip r:embed="rId2"/>
          <a:stretch>
            <a:fillRect/>
          </a:stretch>
        </p:blipFill>
        <p:spPr>
          <a:xfrm>
            <a:off x="4677219" y="3752815"/>
            <a:ext cx="2419688" cy="543001"/>
          </a:xfrm>
        </p:spPr>
      </p:pic>
      <p:pic>
        <p:nvPicPr>
          <p:cNvPr id="8" name="Imagen 7">
            <a:extLst>
              <a:ext uri="{FF2B5EF4-FFF2-40B4-BE49-F238E27FC236}">
                <a16:creationId xmlns:a16="http://schemas.microsoft.com/office/drawing/2014/main" id="{DA627F83-1FC5-668C-6D98-04B3FAC7F952}"/>
              </a:ext>
            </a:extLst>
          </p:cNvPr>
          <p:cNvPicPr>
            <a:picLocks noChangeAspect="1"/>
          </p:cNvPicPr>
          <p:nvPr/>
        </p:nvPicPr>
        <p:blipFill>
          <a:blip r:embed="rId3"/>
          <a:stretch>
            <a:fillRect/>
          </a:stretch>
        </p:blipFill>
        <p:spPr>
          <a:xfrm>
            <a:off x="1394756" y="4239"/>
            <a:ext cx="9935962" cy="1543265"/>
          </a:xfrm>
          <a:prstGeom prst="rect">
            <a:avLst/>
          </a:prstGeom>
        </p:spPr>
      </p:pic>
      <p:pic>
        <p:nvPicPr>
          <p:cNvPr id="10" name="Imagen 9">
            <a:extLst>
              <a:ext uri="{FF2B5EF4-FFF2-40B4-BE49-F238E27FC236}">
                <a16:creationId xmlns:a16="http://schemas.microsoft.com/office/drawing/2014/main" id="{658FE5DF-8E99-9374-365B-6E5A95F17C7F}"/>
              </a:ext>
            </a:extLst>
          </p:cNvPr>
          <p:cNvPicPr>
            <a:picLocks noChangeAspect="1"/>
          </p:cNvPicPr>
          <p:nvPr/>
        </p:nvPicPr>
        <p:blipFill>
          <a:blip r:embed="rId4"/>
          <a:stretch>
            <a:fillRect/>
          </a:stretch>
        </p:blipFill>
        <p:spPr>
          <a:xfrm>
            <a:off x="4828998" y="1588197"/>
            <a:ext cx="2534004" cy="476316"/>
          </a:xfrm>
          <a:prstGeom prst="rect">
            <a:avLst/>
          </a:prstGeom>
        </p:spPr>
      </p:pic>
      <p:pic>
        <p:nvPicPr>
          <p:cNvPr id="12" name="Imagen 11">
            <a:extLst>
              <a:ext uri="{FF2B5EF4-FFF2-40B4-BE49-F238E27FC236}">
                <a16:creationId xmlns:a16="http://schemas.microsoft.com/office/drawing/2014/main" id="{17B49BA8-B134-1C55-4325-033A98C4E587}"/>
              </a:ext>
            </a:extLst>
          </p:cNvPr>
          <p:cNvPicPr>
            <a:picLocks noChangeAspect="1"/>
          </p:cNvPicPr>
          <p:nvPr/>
        </p:nvPicPr>
        <p:blipFill>
          <a:blip r:embed="rId5"/>
          <a:stretch>
            <a:fillRect/>
          </a:stretch>
        </p:blipFill>
        <p:spPr>
          <a:xfrm>
            <a:off x="861282" y="2212393"/>
            <a:ext cx="10469436" cy="1457528"/>
          </a:xfrm>
          <a:prstGeom prst="rect">
            <a:avLst/>
          </a:prstGeom>
        </p:spPr>
      </p:pic>
      <p:pic>
        <p:nvPicPr>
          <p:cNvPr id="16" name="Imagen 15">
            <a:extLst>
              <a:ext uri="{FF2B5EF4-FFF2-40B4-BE49-F238E27FC236}">
                <a16:creationId xmlns:a16="http://schemas.microsoft.com/office/drawing/2014/main" id="{8E7F2212-57FC-105B-8212-EEF902220C0C}"/>
              </a:ext>
            </a:extLst>
          </p:cNvPr>
          <p:cNvPicPr>
            <a:picLocks noChangeAspect="1"/>
          </p:cNvPicPr>
          <p:nvPr/>
        </p:nvPicPr>
        <p:blipFill>
          <a:blip r:embed="rId6"/>
          <a:stretch>
            <a:fillRect/>
          </a:stretch>
        </p:blipFill>
        <p:spPr>
          <a:xfrm>
            <a:off x="861282" y="4367228"/>
            <a:ext cx="10031225" cy="1790950"/>
          </a:xfrm>
          <a:prstGeom prst="rect">
            <a:avLst/>
          </a:prstGeom>
        </p:spPr>
      </p:pic>
      <p:pic>
        <p:nvPicPr>
          <p:cNvPr id="18" name="Imagen 17">
            <a:extLst>
              <a:ext uri="{FF2B5EF4-FFF2-40B4-BE49-F238E27FC236}">
                <a16:creationId xmlns:a16="http://schemas.microsoft.com/office/drawing/2014/main" id="{B52D6858-5AD5-7587-77C3-AB560426F317}"/>
              </a:ext>
            </a:extLst>
          </p:cNvPr>
          <p:cNvPicPr>
            <a:picLocks noChangeAspect="1"/>
          </p:cNvPicPr>
          <p:nvPr/>
        </p:nvPicPr>
        <p:blipFill>
          <a:blip r:embed="rId7"/>
          <a:stretch>
            <a:fillRect/>
          </a:stretch>
        </p:blipFill>
        <p:spPr>
          <a:xfrm>
            <a:off x="3488536" y="6172200"/>
            <a:ext cx="3248478" cy="619211"/>
          </a:xfrm>
          <a:prstGeom prst="rect">
            <a:avLst/>
          </a:prstGeom>
        </p:spPr>
      </p:pic>
    </p:spTree>
    <p:extLst>
      <p:ext uri="{BB962C8B-B14F-4D97-AF65-F5344CB8AC3E}">
        <p14:creationId xmlns:p14="http://schemas.microsoft.com/office/powerpoint/2010/main" val="3428635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BC52C9F0-B996-B02F-4954-05B7763FA148}"/>
              </a:ext>
            </a:extLst>
          </p:cNvPr>
          <p:cNvPicPr>
            <a:picLocks noGrp="1" noChangeAspect="1"/>
          </p:cNvPicPr>
          <p:nvPr>
            <p:ph idx="1"/>
          </p:nvPr>
        </p:nvPicPr>
        <p:blipFill>
          <a:blip r:embed="rId2"/>
          <a:stretch>
            <a:fillRect/>
          </a:stretch>
        </p:blipFill>
        <p:spPr>
          <a:xfrm>
            <a:off x="5295787" y="1914489"/>
            <a:ext cx="1600423" cy="514422"/>
          </a:xfrm>
        </p:spPr>
      </p:pic>
      <p:pic>
        <p:nvPicPr>
          <p:cNvPr id="5" name="Imagen 4">
            <a:extLst>
              <a:ext uri="{FF2B5EF4-FFF2-40B4-BE49-F238E27FC236}">
                <a16:creationId xmlns:a16="http://schemas.microsoft.com/office/drawing/2014/main" id="{EC88148F-F530-DED1-D338-EE597891AE81}"/>
              </a:ext>
            </a:extLst>
          </p:cNvPr>
          <p:cNvPicPr>
            <a:picLocks noChangeAspect="1"/>
          </p:cNvPicPr>
          <p:nvPr/>
        </p:nvPicPr>
        <p:blipFill>
          <a:blip r:embed="rId3"/>
          <a:stretch>
            <a:fillRect/>
          </a:stretch>
        </p:blipFill>
        <p:spPr>
          <a:xfrm>
            <a:off x="1623388" y="238020"/>
            <a:ext cx="8945223" cy="1505160"/>
          </a:xfrm>
          <a:prstGeom prst="rect">
            <a:avLst/>
          </a:prstGeom>
        </p:spPr>
      </p:pic>
      <p:pic>
        <p:nvPicPr>
          <p:cNvPr id="9" name="Imagen 8">
            <a:extLst>
              <a:ext uri="{FF2B5EF4-FFF2-40B4-BE49-F238E27FC236}">
                <a16:creationId xmlns:a16="http://schemas.microsoft.com/office/drawing/2014/main" id="{19152322-A648-42B3-F4B2-9C2F1A5ED598}"/>
              </a:ext>
            </a:extLst>
          </p:cNvPr>
          <p:cNvPicPr>
            <a:picLocks noChangeAspect="1"/>
          </p:cNvPicPr>
          <p:nvPr/>
        </p:nvPicPr>
        <p:blipFill>
          <a:blip r:embed="rId4"/>
          <a:stretch>
            <a:fillRect/>
          </a:stretch>
        </p:blipFill>
        <p:spPr>
          <a:xfrm>
            <a:off x="1494781" y="2600220"/>
            <a:ext cx="9202434" cy="2257740"/>
          </a:xfrm>
          <a:prstGeom prst="rect">
            <a:avLst/>
          </a:prstGeom>
        </p:spPr>
      </p:pic>
      <p:pic>
        <p:nvPicPr>
          <p:cNvPr id="11" name="Imagen 10">
            <a:extLst>
              <a:ext uri="{FF2B5EF4-FFF2-40B4-BE49-F238E27FC236}">
                <a16:creationId xmlns:a16="http://schemas.microsoft.com/office/drawing/2014/main" id="{EC3128D2-FD59-FEEF-C5E3-455D1632DC32}"/>
              </a:ext>
            </a:extLst>
          </p:cNvPr>
          <p:cNvPicPr>
            <a:picLocks noChangeAspect="1"/>
          </p:cNvPicPr>
          <p:nvPr/>
        </p:nvPicPr>
        <p:blipFill>
          <a:blip r:embed="rId5"/>
          <a:stretch>
            <a:fillRect/>
          </a:stretch>
        </p:blipFill>
        <p:spPr>
          <a:xfrm>
            <a:off x="2886413" y="5028767"/>
            <a:ext cx="6163535" cy="1657581"/>
          </a:xfrm>
          <a:prstGeom prst="rect">
            <a:avLst/>
          </a:prstGeom>
        </p:spPr>
      </p:pic>
    </p:spTree>
    <p:extLst>
      <p:ext uri="{BB962C8B-B14F-4D97-AF65-F5344CB8AC3E}">
        <p14:creationId xmlns:p14="http://schemas.microsoft.com/office/powerpoint/2010/main" val="4144071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s-CO"/>
            </a:p>
          </p:txBody>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s-CO"/>
            </a:p>
          </p:txBody>
        </p:sp>
      </p:grpSp>
      <p:sp useBgFill="1">
        <p:nvSpPr>
          <p:cNvPr id="12" name="Rectangle 11">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txBody>
            <a:bodyPr/>
            <a:lstStyle/>
            <a:p>
              <a:endParaRPr lang="es-CO"/>
            </a:p>
          </p:txBody>
        </p:sp>
        <p:sp>
          <p:nvSpPr>
            <p:cNvPr id="16"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txBody>
            <a:bodyPr/>
            <a:lstStyle/>
            <a:p>
              <a:endParaRPr lang="es-CO"/>
            </a:p>
          </p:txBody>
        </p:sp>
      </p:grpSp>
      <p:sp>
        <p:nvSpPr>
          <p:cNvPr id="2" name="Título 1">
            <a:extLst>
              <a:ext uri="{FF2B5EF4-FFF2-40B4-BE49-F238E27FC236}">
                <a16:creationId xmlns:a16="http://schemas.microsoft.com/office/drawing/2014/main" id="{103995E9-EB58-5F62-B3B3-F295C287D94C}"/>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t>FrontEnd</a:t>
            </a:r>
          </a:p>
        </p:txBody>
      </p:sp>
    </p:spTree>
    <p:extLst>
      <p:ext uri="{BB962C8B-B14F-4D97-AF65-F5344CB8AC3E}">
        <p14:creationId xmlns:p14="http://schemas.microsoft.com/office/powerpoint/2010/main" val="75865675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DDF2-B569-9409-4838-AFC14D66AD42}"/>
              </a:ext>
            </a:extLst>
          </p:cNvPr>
          <p:cNvSpPr>
            <a:spLocks noGrp="1"/>
          </p:cNvSpPr>
          <p:nvPr>
            <p:ph type="title"/>
          </p:nvPr>
        </p:nvSpPr>
        <p:spPr/>
        <p:txBody>
          <a:bodyPr/>
          <a:lstStyle/>
          <a:p>
            <a:r>
              <a:rPr lang="es-CO" dirty="0"/>
              <a:t>Código para la utilización de </a:t>
            </a:r>
            <a:r>
              <a:rPr lang="es-CO" dirty="0" err="1"/>
              <a:t>Boostrap</a:t>
            </a:r>
            <a:endParaRPr lang="es-CO" dirty="0"/>
          </a:p>
        </p:txBody>
      </p:sp>
      <p:pic>
        <p:nvPicPr>
          <p:cNvPr id="5" name="Imagen 4">
            <a:extLst>
              <a:ext uri="{FF2B5EF4-FFF2-40B4-BE49-F238E27FC236}">
                <a16:creationId xmlns:a16="http://schemas.microsoft.com/office/drawing/2014/main" id="{BA83EC34-9CEC-A536-EFED-E941AAB7C343}"/>
              </a:ext>
            </a:extLst>
          </p:cNvPr>
          <p:cNvPicPr>
            <a:picLocks noChangeAspect="1"/>
          </p:cNvPicPr>
          <p:nvPr/>
        </p:nvPicPr>
        <p:blipFill>
          <a:blip r:embed="rId2"/>
          <a:stretch>
            <a:fillRect/>
          </a:stretch>
        </p:blipFill>
        <p:spPr>
          <a:xfrm>
            <a:off x="1504709" y="2499770"/>
            <a:ext cx="8534400" cy="400050"/>
          </a:xfrm>
          <a:prstGeom prst="rect">
            <a:avLst/>
          </a:prstGeom>
        </p:spPr>
      </p:pic>
      <p:pic>
        <p:nvPicPr>
          <p:cNvPr id="7" name="Imagen 6">
            <a:extLst>
              <a:ext uri="{FF2B5EF4-FFF2-40B4-BE49-F238E27FC236}">
                <a16:creationId xmlns:a16="http://schemas.microsoft.com/office/drawing/2014/main" id="{BF3D901C-6899-4D3B-1087-90C50913ACC3}"/>
              </a:ext>
            </a:extLst>
          </p:cNvPr>
          <p:cNvPicPr>
            <a:picLocks noChangeAspect="1"/>
          </p:cNvPicPr>
          <p:nvPr/>
        </p:nvPicPr>
        <p:blipFill>
          <a:blip r:embed="rId3"/>
          <a:stretch>
            <a:fillRect/>
          </a:stretch>
        </p:blipFill>
        <p:spPr>
          <a:xfrm>
            <a:off x="1504708" y="3958180"/>
            <a:ext cx="8534399" cy="1485899"/>
          </a:xfrm>
          <a:prstGeom prst="rect">
            <a:avLst/>
          </a:prstGeom>
        </p:spPr>
      </p:pic>
    </p:spTree>
    <p:extLst>
      <p:ext uri="{BB962C8B-B14F-4D97-AF65-F5344CB8AC3E}">
        <p14:creationId xmlns:p14="http://schemas.microsoft.com/office/powerpoint/2010/main" val="751991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33532A3-5BDA-DDF7-12AC-48B912826C04}"/>
              </a:ext>
            </a:extLst>
          </p:cNvPr>
          <p:cNvPicPr>
            <a:picLocks noChangeAspect="1"/>
          </p:cNvPicPr>
          <p:nvPr/>
        </p:nvPicPr>
        <p:blipFill>
          <a:blip r:embed="rId2"/>
          <a:stretch>
            <a:fillRect/>
          </a:stretch>
        </p:blipFill>
        <p:spPr>
          <a:xfrm>
            <a:off x="1695450" y="838200"/>
            <a:ext cx="8801100" cy="5181600"/>
          </a:xfrm>
          <a:prstGeom prst="rect">
            <a:avLst/>
          </a:prstGeom>
        </p:spPr>
      </p:pic>
    </p:spTree>
    <p:extLst>
      <p:ext uri="{BB962C8B-B14F-4D97-AF65-F5344CB8AC3E}">
        <p14:creationId xmlns:p14="http://schemas.microsoft.com/office/powerpoint/2010/main" val="506746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6CF71DC-B8AC-5DEB-82F2-32CA9BCC12D7}"/>
              </a:ext>
            </a:extLst>
          </p:cNvPr>
          <p:cNvPicPr>
            <a:picLocks noChangeAspect="1"/>
          </p:cNvPicPr>
          <p:nvPr/>
        </p:nvPicPr>
        <p:blipFill>
          <a:blip r:embed="rId2"/>
          <a:stretch>
            <a:fillRect/>
          </a:stretch>
        </p:blipFill>
        <p:spPr>
          <a:xfrm>
            <a:off x="1543050" y="800100"/>
            <a:ext cx="9105900" cy="5257800"/>
          </a:xfrm>
          <a:prstGeom prst="rect">
            <a:avLst/>
          </a:prstGeom>
        </p:spPr>
      </p:pic>
    </p:spTree>
    <p:extLst>
      <p:ext uri="{BB962C8B-B14F-4D97-AF65-F5344CB8AC3E}">
        <p14:creationId xmlns:p14="http://schemas.microsoft.com/office/powerpoint/2010/main" val="711782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BCDB9D9-67C6-01B1-43A1-CA14F51B2C94}"/>
              </a:ext>
            </a:extLst>
          </p:cNvPr>
          <p:cNvPicPr>
            <a:picLocks noChangeAspect="1"/>
          </p:cNvPicPr>
          <p:nvPr/>
        </p:nvPicPr>
        <p:blipFill>
          <a:blip r:embed="rId2"/>
          <a:stretch>
            <a:fillRect/>
          </a:stretch>
        </p:blipFill>
        <p:spPr>
          <a:xfrm>
            <a:off x="0" y="285684"/>
            <a:ext cx="12192000" cy="6286632"/>
          </a:xfrm>
          <a:prstGeom prst="rect">
            <a:avLst/>
          </a:prstGeom>
        </p:spPr>
      </p:pic>
    </p:spTree>
    <p:extLst>
      <p:ext uri="{BB962C8B-B14F-4D97-AF65-F5344CB8AC3E}">
        <p14:creationId xmlns:p14="http://schemas.microsoft.com/office/powerpoint/2010/main" val="302566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3E9BC43-C0A8-8D2E-7892-E8F0614632F2}"/>
              </a:ext>
            </a:extLst>
          </p:cNvPr>
          <p:cNvPicPr>
            <a:picLocks noChangeAspect="1"/>
          </p:cNvPicPr>
          <p:nvPr/>
        </p:nvPicPr>
        <p:blipFill>
          <a:blip r:embed="rId2"/>
          <a:stretch>
            <a:fillRect/>
          </a:stretch>
        </p:blipFill>
        <p:spPr>
          <a:xfrm>
            <a:off x="1908015" y="762000"/>
            <a:ext cx="9163050" cy="5334000"/>
          </a:xfrm>
          <a:prstGeom prst="rect">
            <a:avLst/>
          </a:prstGeom>
        </p:spPr>
      </p:pic>
    </p:spTree>
    <p:extLst>
      <p:ext uri="{BB962C8B-B14F-4D97-AF65-F5344CB8AC3E}">
        <p14:creationId xmlns:p14="http://schemas.microsoft.com/office/powerpoint/2010/main" val="909054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E8DF6A0-AB7C-DA82-5FF8-029C10DA2979}"/>
              </a:ext>
            </a:extLst>
          </p:cNvPr>
          <p:cNvSpPr>
            <a:spLocks noGrp="1"/>
          </p:cNvSpPr>
          <p:nvPr>
            <p:ph type="ctrTitle"/>
          </p:nvPr>
        </p:nvSpPr>
        <p:spPr/>
        <p:txBody>
          <a:bodyPr/>
          <a:lstStyle/>
          <a:p>
            <a:r>
              <a:rPr lang="es-CO" dirty="0"/>
              <a:t>Objetivo General</a:t>
            </a:r>
            <a:br>
              <a:rPr lang="es-CO" dirty="0"/>
            </a:br>
            <a:endParaRPr lang="es-CO" dirty="0"/>
          </a:p>
        </p:txBody>
      </p:sp>
      <p:sp>
        <p:nvSpPr>
          <p:cNvPr id="6" name="Subtítulo 5">
            <a:extLst>
              <a:ext uri="{FF2B5EF4-FFF2-40B4-BE49-F238E27FC236}">
                <a16:creationId xmlns:a16="http://schemas.microsoft.com/office/drawing/2014/main" id="{92A7D4F7-8EDC-FAAC-2EF2-1D5BCAC18811}"/>
              </a:ext>
            </a:extLst>
          </p:cNvPr>
          <p:cNvSpPr>
            <a:spLocks noGrp="1"/>
          </p:cNvSpPr>
          <p:nvPr>
            <p:ph type="subTitle" idx="1"/>
          </p:nvPr>
        </p:nvSpPr>
        <p:spPr/>
        <p:txBody>
          <a:bodyPr>
            <a:normAutofit lnSpcReduction="10000"/>
          </a:bodyPr>
          <a:lstStyle/>
          <a:p>
            <a:r>
              <a:rPr lang="es-MX" sz="2000" b="0" i="0" u="none" strike="noStrike" cap="none" dirty="0">
                <a:solidFill>
                  <a:schemeClr val="dk1"/>
                </a:solidFill>
                <a:latin typeface="Arial"/>
                <a:ea typeface="Arial"/>
                <a:cs typeface="Arial"/>
                <a:sym typeface="Arial"/>
              </a:rPr>
              <a:t>Desarrollar un sistema de info</a:t>
            </a:r>
            <a:r>
              <a:rPr lang="es-MX" sz="2000" dirty="0">
                <a:solidFill>
                  <a:schemeClr val="dk1"/>
                </a:solidFill>
              </a:rPr>
              <a:t>rmación</a:t>
            </a:r>
            <a:r>
              <a:rPr lang="es-MX" sz="2000" b="0" i="0" u="none" strike="noStrike" cap="none" dirty="0">
                <a:solidFill>
                  <a:schemeClr val="dk1"/>
                </a:solidFill>
                <a:latin typeface="Arial"/>
                <a:ea typeface="Arial"/>
                <a:cs typeface="Arial"/>
                <a:sym typeface="Arial"/>
              </a:rPr>
              <a:t> orientado al agendamiento de citas con el fin de mejorar la gestión de clientes en el negocio </a:t>
            </a:r>
            <a:r>
              <a:rPr lang="es-MX" sz="2000" b="0" i="0" u="none" strike="noStrike" cap="none" dirty="0" err="1">
                <a:solidFill>
                  <a:schemeClr val="dk1"/>
                </a:solidFill>
                <a:latin typeface="Arial"/>
                <a:ea typeface="Arial"/>
                <a:cs typeface="Arial"/>
                <a:sym typeface="Arial"/>
              </a:rPr>
              <a:t>tus</a:t>
            </a:r>
            <a:r>
              <a:rPr lang="es-MX" sz="2000" dirty="0" err="1">
                <a:solidFill>
                  <a:schemeClr val="dk1"/>
                </a:solidFill>
              </a:rPr>
              <a:t>L</a:t>
            </a:r>
            <a:r>
              <a:rPr lang="es-MX" sz="2000" b="0" i="0" u="none" strike="noStrike" cap="none" dirty="0" err="1">
                <a:solidFill>
                  <a:schemeClr val="dk1"/>
                </a:solidFill>
                <a:latin typeface="Arial"/>
                <a:ea typeface="Arial"/>
                <a:cs typeface="Arial"/>
                <a:sym typeface="Arial"/>
              </a:rPr>
              <a:t>entes</a:t>
            </a:r>
            <a:r>
              <a:rPr lang="es-MX" sz="2000" b="0" i="0" u="none" strike="noStrike" cap="none" dirty="0">
                <a:solidFill>
                  <a:schemeClr val="dk1"/>
                </a:solidFill>
                <a:latin typeface="Arial"/>
                <a:ea typeface="Arial"/>
                <a:cs typeface="Arial"/>
                <a:sym typeface="Arial"/>
              </a:rPr>
              <a:t> shop. </a:t>
            </a:r>
          </a:p>
          <a:p>
            <a:endParaRPr lang="es-CO" dirty="0"/>
          </a:p>
        </p:txBody>
      </p:sp>
    </p:spTree>
    <p:extLst>
      <p:ext uri="{BB962C8B-B14F-4D97-AF65-F5344CB8AC3E}">
        <p14:creationId xmlns:p14="http://schemas.microsoft.com/office/powerpoint/2010/main" val="1817741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s-CO"/>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s-CO"/>
            </a:p>
          </p:txBody>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83F9D8-743A-D576-4D42-1D92D30810DC}"/>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a:t>Simulación de entrar con un usuario con rol.</a:t>
            </a:r>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s-CO"/>
          </a:p>
        </p:txBody>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s-CO"/>
          </a:p>
        </p:txBody>
      </p:sp>
      <p:pic>
        <p:nvPicPr>
          <p:cNvPr id="5" name="Imagen 4" descr="Texto&#10;&#10;Descripción generada automáticamente">
            <a:extLst>
              <a:ext uri="{FF2B5EF4-FFF2-40B4-BE49-F238E27FC236}">
                <a16:creationId xmlns:a16="http://schemas.microsoft.com/office/drawing/2014/main" id="{A12A03A1-4FFE-E95B-42DF-2B3CEDE26A41}"/>
              </a:ext>
            </a:extLst>
          </p:cNvPr>
          <p:cNvPicPr>
            <a:picLocks noChangeAspect="1"/>
          </p:cNvPicPr>
          <p:nvPr/>
        </p:nvPicPr>
        <p:blipFill>
          <a:blip r:embed="rId2"/>
          <a:stretch>
            <a:fillRect/>
          </a:stretch>
        </p:blipFill>
        <p:spPr>
          <a:xfrm>
            <a:off x="2450327" y="1340841"/>
            <a:ext cx="3516613" cy="4375510"/>
          </a:xfrm>
          <a:prstGeom prst="rect">
            <a:avLst/>
          </a:prstGeom>
        </p:spPr>
      </p:pic>
    </p:spTree>
    <p:extLst>
      <p:ext uri="{BB962C8B-B14F-4D97-AF65-F5344CB8AC3E}">
        <p14:creationId xmlns:p14="http://schemas.microsoft.com/office/powerpoint/2010/main" val="1970763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s-CO"/>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s-CO"/>
            </a:p>
          </p:txBody>
        </p:sp>
      </p:grpSp>
      <p:sp useBgFill="1">
        <p:nvSpPr>
          <p:cNvPr id="14" name="Rectangle 13">
            <a:extLst>
              <a:ext uri="{FF2B5EF4-FFF2-40B4-BE49-F238E27FC236}">
                <a16:creationId xmlns:a16="http://schemas.microsoft.com/office/drawing/2014/main" id="{5D213B41-AC9B-4E61-BEED-FF4C168A8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3CF9C1-3C40-1FD3-C86A-C2AA8A788A94}"/>
              </a:ext>
            </a:extLst>
          </p:cNvPr>
          <p:cNvSpPr>
            <a:spLocks noGrp="1"/>
          </p:cNvSpPr>
          <p:nvPr>
            <p:ph type="title"/>
          </p:nvPr>
        </p:nvSpPr>
        <p:spPr>
          <a:xfrm>
            <a:off x="659230" y="4484772"/>
            <a:ext cx="10869750" cy="1237298"/>
          </a:xfrm>
        </p:spPr>
        <p:txBody>
          <a:bodyPr vert="horz" lIns="91440" tIns="45720" rIns="91440" bIns="45720" rtlCol="0" anchor="b">
            <a:normAutofit/>
          </a:bodyPr>
          <a:lstStyle/>
          <a:p>
            <a:pPr algn="ctr"/>
            <a:r>
              <a:rPr lang="en-US" sz="5000" cap="all"/>
              <a:t>Simulación de CRUD de usuarios.</a:t>
            </a:r>
          </a:p>
        </p:txBody>
      </p:sp>
      <p:sp>
        <p:nvSpPr>
          <p:cNvPr id="16" name="Freeform 6">
            <a:extLst>
              <a:ext uri="{FF2B5EF4-FFF2-40B4-BE49-F238E27FC236}">
                <a16:creationId xmlns:a16="http://schemas.microsoft.com/office/drawing/2014/main" id="{D8BB75D5-93A7-4EC9-A2FB-DCBDE6DE3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s-CO"/>
          </a:p>
        </p:txBody>
      </p:sp>
      <p:sp>
        <p:nvSpPr>
          <p:cNvPr id="18" name="Freeform 6">
            <a:extLst>
              <a:ext uri="{FF2B5EF4-FFF2-40B4-BE49-F238E27FC236}">
                <a16:creationId xmlns:a16="http://schemas.microsoft.com/office/drawing/2014/main" id="{628FBD9F-3B86-4C98-8F77-383320737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s-CO"/>
          </a:p>
        </p:txBody>
      </p:sp>
      <p:pic>
        <p:nvPicPr>
          <p:cNvPr id="5" name="Imagen 4">
            <a:extLst>
              <a:ext uri="{FF2B5EF4-FFF2-40B4-BE49-F238E27FC236}">
                <a16:creationId xmlns:a16="http://schemas.microsoft.com/office/drawing/2014/main" id="{8DAA58D1-3F70-56BE-359C-50377B76A36A}"/>
              </a:ext>
            </a:extLst>
          </p:cNvPr>
          <p:cNvPicPr>
            <a:picLocks noChangeAspect="1"/>
          </p:cNvPicPr>
          <p:nvPr/>
        </p:nvPicPr>
        <p:blipFill>
          <a:blip r:embed="rId2"/>
          <a:stretch>
            <a:fillRect/>
          </a:stretch>
        </p:blipFill>
        <p:spPr>
          <a:xfrm>
            <a:off x="1182862" y="1524513"/>
            <a:ext cx="9797173" cy="1836970"/>
          </a:xfrm>
          <a:prstGeom prst="rect">
            <a:avLst/>
          </a:prstGeom>
        </p:spPr>
      </p:pic>
    </p:spTree>
    <p:extLst>
      <p:ext uri="{BB962C8B-B14F-4D97-AF65-F5344CB8AC3E}">
        <p14:creationId xmlns:p14="http://schemas.microsoft.com/office/powerpoint/2010/main" val="927652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s-CO"/>
            </a:p>
          </p:txBody>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s-CO"/>
            </a:p>
          </p:txBody>
        </p:sp>
      </p:grpSp>
      <p:sp useBgFill="1">
        <p:nvSpPr>
          <p:cNvPr id="12" name="Rectangle 11">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txBody>
            <a:bodyPr/>
            <a:lstStyle/>
            <a:p>
              <a:endParaRPr lang="es-CO"/>
            </a:p>
          </p:txBody>
        </p:sp>
        <p:sp>
          <p:nvSpPr>
            <p:cNvPr id="16"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txBody>
            <a:bodyPr/>
            <a:lstStyle/>
            <a:p>
              <a:endParaRPr lang="es-CO"/>
            </a:p>
          </p:txBody>
        </p:sp>
      </p:grpSp>
      <p:sp>
        <p:nvSpPr>
          <p:cNvPr id="2" name="Título 1">
            <a:extLst>
              <a:ext uri="{FF2B5EF4-FFF2-40B4-BE49-F238E27FC236}">
                <a16:creationId xmlns:a16="http://schemas.microsoft.com/office/drawing/2014/main" id="{103995E9-EB58-5F62-B3B3-F295C287D94C}"/>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dirty="0"/>
              <a:t>GitHUB</a:t>
            </a:r>
          </a:p>
        </p:txBody>
      </p:sp>
    </p:spTree>
    <p:extLst>
      <p:ext uri="{BB962C8B-B14F-4D97-AF65-F5344CB8AC3E}">
        <p14:creationId xmlns:p14="http://schemas.microsoft.com/office/powerpoint/2010/main" val="206961311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
        <p:nvSpPr>
          <p:cNvPr id="14" name="Rectangle 13">
            <a:extLst>
              <a:ext uri="{FF2B5EF4-FFF2-40B4-BE49-F238E27FC236}">
                <a16:creationId xmlns:a16="http://schemas.microsoft.com/office/drawing/2014/main" id="{D488911C-0EC7-40A9-9BCB-CA8A66E46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3023EA8-527A-4FA2-A71D-626F91275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7" name="Freeform 6">
              <a:extLst>
                <a:ext uri="{FF2B5EF4-FFF2-40B4-BE49-F238E27FC236}">
                  <a16:creationId xmlns:a16="http://schemas.microsoft.com/office/drawing/2014/main" id="{60C46CD6-ADBB-41BC-8969-7C707D433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s-CO"/>
            </a:p>
          </p:txBody>
        </p:sp>
        <p:sp>
          <p:nvSpPr>
            <p:cNvPr id="18" name="Freeform 6">
              <a:extLst>
                <a:ext uri="{FF2B5EF4-FFF2-40B4-BE49-F238E27FC236}">
                  <a16:creationId xmlns:a16="http://schemas.microsoft.com/office/drawing/2014/main" id="{B6C38415-998B-45FB-A12C-BD0B184CB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s-CO"/>
            </a:p>
          </p:txBody>
        </p:sp>
      </p:grpSp>
      <p:sp>
        <p:nvSpPr>
          <p:cNvPr id="20" name="Rectangle 19">
            <a:extLst>
              <a:ext uri="{FF2B5EF4-FFF2-40B4-BE49-F238E27FC236}">
                <a16:creationId xmlns:a16="http://schemas.microsoft.com/office/drawing/2014/main" id="{C8D89F71-9459-4318-ACAE-874616C3A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462" y="968188"/>
            <a:ext cx="1019404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Captura de pantalla de computadora&#10;&#10;Descripción generada automáticamente">
            <a:extLst>
              <a:ext uri="{FF2B5EF4-FFF2-40B4-BE49-F238E27FC236}">
                <a16:creationId xmlns:a16="http://schemas.microsoft.com/office/drawing/2014/main" id="{84D58A16-9358-7113-808E-419720D8D1A0}"/>
              </a:ext>
            </a:extLst>
          </p:cNvPr>
          <p:cNvPicPr>
            <a:picLocks noChangeAspect="1"/>
          </p:cNvPicPr>
          <p:nvPr/>
        </p:nvPicPr>
        <p:blipFill>
          <a:blip r:embed="rId2"/>
          <a:stretch>
            <a:fillRect/>
          </a:stretch>
        </p:blipFill>
        <p:spPr>
          <a:xfrm>
            <a:off x="1958116" y="1289918"/>
            <a:ext cx="8278736" cy="4242853"/>
          </a:xfrm>
          <a:prstGeom prst="rect">
            <a:avLst/>
          </a:prstGeom>
        </p:spPr>
      </p:pic>
    </p:spTree>
    <p:extLst>
      <p:ext uri="{BB962C8B-B14F-4D97-AF65-F5344CB8AC3E}">
        <p14:creationId xmlns:p14="http://schemas.microsoft.com/office/powerpoint/2010/main" val="3002116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
        <p:nvSpPr>
          <p:cNvPr id="12" name="Rectangle 11">
            <a:extLst>
              <a:ext uri="{FF2B5EF4-FFF2-40B4-BE49-F238E27FC236}">
                <a16:creationId xmlns:a16="http://schemas.microsoft.com/office/drawing/2014/main" id="{D488911C-0EC7-40A9-9BCB-CA8A66E46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3023EA8-527A-4FA2-A71D-626F91275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60C46CD6-ADBB-41BC-8969-7C707D433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s-CO"/>
            </a:p>
          </p:txBody>
        </p:sp>
        <p:sp>
          <p:nvSpPr>
            <p:cNvPr id="16" name="Freeform 6">
              <a:extLst>
                <a:ext uri="{FF2B5EF4-FFF2-40B4-BE49-F238E27FC236}">
                  <a16:creationId xmlns:a16="http://schemas.microsoft.com/office/drawing/2014/main" id="{B6C38415-998B-45FB-A12C-BD0B184CB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s-CO"/>
            </a:p>
          </p:txBody>
        </p:sp>
      </p:grpSp>
      <p:sp>
        <p:nvSpPr>
          <p:cNvPr id="18" name="Rectangle 17">
            <a:extLst>
              <a:ext uri="{FF2B5EF4-FFF2-40B4-BE49-F238E27FC236}">
                <a16:creationId xmlns:a16="http://schemas.microsoft.com/office/drawing/2014/main" id="{C8D89F71-9459-4318-ACAE-874616C3A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462" y="968188"/>
            <a:ext cx="1019404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358B1CD9-9D9A-4436-289D-D0ADBB99B639}"/>
              </a:ext>
            </a:extLst>
          </p:cNvPr>
          <p:cNvPicPr>
            <a:picLocks noChangeAspect="1"/>
          </p:cNvPicPr>
          <p:nvPr/>
        </p:nvPicPr>
        <p:blipFill>
          <a:blip r:embed="rId2"/>
          <a:stretch>
            <a:fillRect/>
          </a:stretch>
        </p:blipFill>
        <p:spPr>
          <a:xfrm>
            <a:off x="2075824" y="1289918"/>
            <a:ext cx="8043321" cy="4242853"/>
          </a:xfrm>
          <a:prstGeom prst="rect">
            <a:avLst/>
          </a:prstGeom>
        </p:spPr>
      </p:pic>
    </p:spTree>
    <p:extLst>
      <p:ext uri="{BB962C8B-B14F-4D97-AF65-F5344CB8AC3E}">
        <p14:creationId xmlns:p14="http://schemas.microsoft.com/office/powerpoint/2010/main" val="2417777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7C0768-2F80-4A20-3D88-E4E1D81F5F4C}"/>
              </a:ext>
            </a:extLst>
          </p:cNvPr>
          <p:cNvSpPr>
            <a:spLocks noGrp="1"/>
          </p:cNvSpPr>
          <p:nvPr>
            <p:ph type="title"/>
          </p:nvPr>
        </p:nvSpPr>
        <p:spPr>
          <a:xfrm>
            <a:off x="2991394" y="1301360"/>
            <a:ext cx="7386602" cy="2852737"/>
          </a:xfrm>
        </p:spPr>
        <p:txBody>
          <a:bodyPr/>
          <a:lstStyle/>
          <a:p>
            <a:r>
              <a:rPr lang="es-CO" dirty="0"/>
              <a:t>Creación de DB y tablas</a:t>
            </a:r>
          </a:p>
        </p:txBody>
      </p:sp>
    </p:spTree>
    <p:extLst>
      <p:ext uri="{BB962C8B-B14F-4D97-AF65-F5344CB8AC3E}">
        <p14:creationId xmlns:p14="http://schemas.microsoft.com/office/powerpoint/2010/main" val="3119615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99259CC-170D-481C-5755-254907EF92F9}"/>
              </a:ext>
            </a:extLst>
          </p:cNvPr>
          <p:cNvPicPr>
            <a:picLocks noChangeAspect="1"/>
          </p:cNvPicPr>
          <p:nvPr/>
        </p:nvPicPr>
        <p:blipFill>
          <a:blip r:embed="rId2"/>
          <a:stretch>
            <a:fillRect/>
          </a:stretch>
        </p:blipFill>
        <p:spPr>
          <a:xfrm>
            <a:off x="1785336" y="785443"/>
            <a:ext cx="8621328" cy="5287113"/>
          </a:xfrm>
          <a:prstGeom prst="rect">
            <a:avLst/>
          </a:prstGeom>
        </p:spPr>
      </p:pic>
    </p:spTree>
    <p:extLst>
      <p:ext uri="{BB962C8B-B14F-4D97-AF65-F5344CB8AC3E}">
        <p14:creationId xmlns:p14="http://schemas.microsoft.com/office/powerpoint/2010/main" val="870402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41E2DE5-6DC4-A04D-13EF-D2DD2EBDDD09}"/>
              </a:ext>
            </a:extLst>
          </p:cNvPr>
          <p:cNvPicPr>
            <a:picLocks noChangeAspect="1"/>
          </p:cNvPicPr>
          <p:nvPr/>
        </p:nvPicPr>
        <p:blipFill>
          <a:blip r:embed="rId2"/>
          <a:stretch>
            <a:fillRect/>
          </a:stretch>
        </p:blipFill>
        <p:spPr>
          <a:xfrm>
            <a:off x="1680546" y="1023602"/>
            <a:ext cx="8830907" cy="4810796"/>
          </a:xfrm>
          <a:prstGeom prst="rect">
            <a:avLst/>
          </a:prstGeom>
        </p:spPr>
      </p:pic>
    </p:spTree>
    <p:extLst>
      <p:ext uri="{BB962C8B-B14F-4D97-AF65-F5344CB8AC3E}">
        <p14:creationId xmlns:p14="http://schemas.microsoft.com/office/powerpoint/2010/main" val="2585991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F87286F-8C97-F5BA-F995-6AD93D2C51B1}"/>
              </a:ext>
            </a:extLst>
          </p:cNvPr>
          <p:cNvSpPr>
            <a:spLocks noGrp="1"/>
          </p:cNvSpPr>
          <p:nvPr>
            <p:ph type="body" idx="1"/>
          </p:nvPr>
        </p:nvSpPr>
        <p:spPr/>
        <p:txBody>
          <a:bodyPr/>
          <a:lstStyle/>
          <a:p>
            <a:endParaRPr lang="es-CO"/>
          </a:p>
        </p:txBody>
      </p:sp>
      <p:sp>
        <p:nvSpPr>
          <p:cNvPr id="4" name="Marcador de contenido 3">
            <a:extLst>
              <a:ext uri="{FF2B5EF4-FFF2-40B4-BE49-F238E27FC236}">
                <a16:creationId xmlns:a16="http://schemas.microsoft.com/office/drawing/2014/main" id="{83F96738-38DA-479C-D0B2-897166F6F2B9}"/>
              </a:ext>
            </a:extLst>
          </p:cNvPr>
          <p:cNvSpPr>
            <a:spLocks noGrp="1"/>
          </p:cNvSpPr>
          <p:nvPr>
            <p:ph sz="half" idx="2"/>
          </p:nvPr>
        </p:nvSpPr>
        <p:spPr/>
        <p:txBody>
          <a:bodyPr/>
          <a:lstStyle/>
          <a:p>
            <a:endParaRPr lang="es-CO"/>
          </a:p>
        </p:txBody>
      </p:sp>
      <p:sp>
        <p:nvSpPr>
          <p:cNvPr id="5" name="Marcador de texto 4">
            <a:extLst>
              <a:ext uri="{FF2B5EF4-FFF2-40B4-BE49-F238E27FC236}">
                <a16:creationId xmlns:a16="http://schemas.microsoft.com/office/drawing/2014/main" id="{508D1B81-543F-3710-C5EA-37DB5D7FC1D0}"/>
              </a:ext>
            </a:extLst>
          </p:cNvPr>
          <p:cNvSpPr>
            <a:spLocks noGrp="1"/>
          </p:cNvSpPr>
          <p:nvPr>
            <p:ph type="body" sz="quarter" idx="3"/>
          </p:nvPr>
        </p:nvSpPr>
        <p:spPr/>
        <p:txBody>
          <a:bodyPr/>
          <a:lstStyle/>
          <a:p>
            <a:endParaRPr lang="es-CO"/>
          </a:p>
        </p:txBody>
      </p:sp>
      <p:sp>
        <p:nvSpPr>
          <p:cNvPr id="6" name="Marcador de contenido 5">
            <a:extLst>
              <a:ext uri="{FF2B5EF4-FFF2-40B4-BE49-F238E27FC236}">
                <a16:creationId xmlns:a16="http://schemas.microsoft.com/office/drawing/2014/main" id="{D6F38887-602A-43F5-DB68-31E71B1919A6}"/>
              </a:ext>
            </a:extLst>
          </p:cNvPr>
          <p:cNvSpPr>
            <a:spLocks noGrp="1"/>
          </p:cNvSpPr>
          <p:nvPr>
            <p:ph sz="quarter" idx="4"/>
          </p:nvPr>
        </p:nvSpPr>
        <p:spPr/>
        <p:txBody>
          <a:bodyPr/>
          <a:lstStyle/>
          <a:p>
            <a:endParaRPr lang="es-CO"/>
          </a:p>
        </p:txBody>
      </p:sp>
      <p:pic>
        <p:nvPicPr>
          <p:cNvPr id="8" name="Imagen 7">
            <a:extLst>
              <a:ext uri="{FF2B5EF4-FFF2-40B4-BE49-F238E27FC236}">
                <a16:creationId xmlns:a16="http://schemas.microsoft.com/office/drawing/2014/main" id="{959BE033-EEC8-E3A3-1E0D-226874CFE84F}"/>
              </a:ext>
            </a:extLst>
          </p:cNvPr>
          <p:cNvPicPr>
            <a:picLocks noChangeAspect="1"/>
          </p:cNvPicPr>
          <p:nvPr/>
        </p:nvPicPr>
        <p:blipFill>
          <a:blip r:embed="rId2"/>
          <a:stretch>
            <a:fillRect/>
          </a:stretch>
        </p:blipFill>
        <p:spPr>
          <a:xfrm>
            <a:off x="886147" y="1033128"/>
            <a:ext cx="10793331" cy="4791744"/>
          </a:xfrm>
          <a:prstGeom prst="rect">
            <a:avLst/>
          </a:prstGeom>
        </p:spPr>
      </p:pic>
    </p:spTree>
    <p:extLst>
      <p:ext uri="{BB962C8B-B14F-4D97-AF65-F5344CB8AC3E}">
        <p14:creationId xmlns:p14="http://schemas.microsoft.com/office/powerpoint/2010/main" val="864698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421BB-D141-9BF5-F3CA-A22F0DA5C315}"/>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B72A7C8D-2F4C-11B0-E351-2EBEEF001536}"/>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27DB91A3-7E4A-831D-45AB-3C3D13179869}"/>
              </a:ext>
            </a:extLst>
          </p:cNvPr>
          <p:cNvPicPr>
            <a:picLocks noChangeAspect="1"/>
          </p:cNvPicPr>
          <p:nvPr/>
        </p:nvPicPr>
        <p:blipFill>
          <a:blip r:embed="rId2"/>
          <a:stretch>
            <a:fillRect/>
          </a:stretch>
        </p:blipFill>
        <p:spPr>
          <a:xfrm>
            <a:off x="1112289" y="685800"/>
            <a:ext cx="10793331" cy="5696745"/>
          </a:xfrm>
          <a:prstGeom prst="rect">
            <a:avLst/>
          </a:prstGeom>
        </p:spPr>
      </p:pic>
    </p:spTree>
    <p:extLst>
      <p:ext uri="{BB962C8B-B14F-4D97-AF65-F5344CB8AC3E}">
        <p14:creationId xmlns:p14="http://schemas.microsoft.com/office/powerpoint/2010/main" val="1230449467"/>
      </p:ext>
    </p:extLst>
  </p:cSld>
  <p:clrMapOvr>
    <a:masterClrMapping/>
  </p:clrMapOvr>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Recorte</Template>
  <TotalTime>384</TotalTime>
  <Words>266</Words>
  <Application>Microsoft Office PowerPoint</Application>
  <PresentationFormat>Panorámica</PresentationFormat>
  <Paragraphs>30</Paragraphs>
  <Slides>44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44</vt:i4>
      </vt:variant>
    </vt:vector>
  </HeadingPairs>
  <TitlesOfParts>
    <vt:vector size="47" baseType="lpstr">
      <vt:lpstr>Arial</vt:lpstr>
      <vt:lpstr>Franklin Gothic Book</vt:lpstr>
      <vt:lpstr>Recorte</vt:lpstr>
      <vt:lpstr>DLYTime</vt:lpstr>
      <vt:lpstr>Tabla de contenido</vt:lpstr>
      <vt:lpstr>¿Cuál es el problema?</vt:lpstr>
      <vt:lpstr>Objetivo General </vt:lpstr>
      <vt:lpstr>Creación de DB y tablas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Inserción de datos</vt:lpstr>
      <vt:lpstr>Encriptación</vt:lpstr>
      <vt:lpstr>Presentación de PowerPoint</vt:lpstr>
      <vt:lpstr>Presentación de PowerPoint</vt:lpstr>
      <vt:lpstr>Presentación de PowerPoint</vt:lpstr>
      <vt:lpstr>Presentación de PowerPoint</vt:lpstr>
      <vt:lpstr>Presentación de PowerPoint</vt:lpstr>
      <vt:lpstr>Creación de roles</vt:lpstr>
      <vt:lpstr>Presentación de PowerPoint</vt:lpstr>
      <vt:lpstr>Código Importante para reparación.</vt:lpstr>
      <vt:lpstr>Consultas utilizando join</vt:lpstr>
      <vt:lpstr>Presentación de PowerPoint</vt:lpstr>
      <vt:lpstr>Presentación de PowerPoint</vt:lpstr>
      <vt:lpstr>Presentación de PowerPoint</vt:lpstr>
      <vt:lpstr>Presentación de PowerPoint</vt:lpstr>
      <vt:lpstr>Presentación de PowerPoint</vt:lpstr>
      <vt:lpstr>Consultas anidadas</vt:lpstr>
      <vt:lpstr>Presentación de PowerPoint</vt:lpstr>
      <vt:lpstr>Presentación de PowerPoint</vt:lpstr>
      <vt:lpstr>Presentación de PowerPoint</vt:lpstr>
      <vt:lpstr>Presentación de PowerPoint</vt:lpstr>
      <vt:lpstr>FrontEnd</vt:lpstr>
      <vt:lpstr>Código para la utilización de Boostrap</vt:lpstr>
      <vt:lpstr>Presentación de PowerPoint</vt:lpstr>
      <vt:lpstr>Presentación de PowerPoint</vt:lpstr>
      <vt:lpstr>Presentación de PowerPoint</vt:lpstr>
      <vt:lpstr>Presentación de PowerPoint</vt:lpstr>
      <vt:lpstr>Simulación de entrar con un usuario con rol.</vt:lpstr>
      <vt:lpstr>Simulación de CRUD de usuarios.</vt:lpstr>
      <vt:lpstr>GitHUB</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DLYTime</dc:title>
  <dc:creator>Kevin Alejandro Aroca Luna</dc:creator>
  <cp:lastModifiedBy>Ambiente</cp:lastModifiedBy>
  <cp:revision>5</cp:revision>
  <dcterms:created xsi:type="dcterms:W3CDTF">2024-09-17T02:31:40Z</dcterms:created>
  <dcterms:modified xsi:type="dcterms:W3CDTF">2024-09-17T18:37:01Z</dcterms:modified>
</cp:coreProperties>
</file>